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01" r:id="rId2"/>
    <p:sldId id="259" r:id="rId3"/>
    <p:sldId id="261" r:id="rId4"/>
    <p:sldId id="262" r:id="rId5"/>
    <p:sldId id="298" r:id="rId6"/>
    <p:sldId id="296" r:id="rId7"/>
    <p:sldId id="263" r:id="rId8"/>
    <p:sldId id="258" r:id="rId9"/>
    <p:sldId id="313" r:id="rId10"/>
    <p:sldId id="321" r:id="rId11"/>
    <p:sldId id="320" r:id="rId12"/>
    <p:sldId id="314" r:id="rId13"/>
    <p:sldId id="315" r:id="rId14"/>
    <p:sldId id="316" r:id="rId15"/>
    <p:sldId id="317" r:id="rId16"/>
    <p:sldId id="300" r:id="rId17"/>
    <p:sldId id="318" r:id="rId18"/>
    <p:sldId id="319" r:id="rId19"/>
    <p:sldId id="283" r:id="rId20"/>
    <p:sldId id="363" r:id="rId21"/>
    <p:sldId id="364" r:id="rId22"/>
    <p:sldId id="306" r:id="rId23"/>
    <p:sldId id="322" r:id="rId24"/>
    <p:sldId id="367" r:id="rId25"/>
    <p:sldId id="323" r:id="rId26"/>
    <p:sldId id="307" r:id="rId27"/>
    <p:sldId id="302" r:id="rId28"/>
    <p:sldId id="324" r:id="rId29"/>
    <p:sldId id="365" r:id="rId30"/>
    <p:sldId id="308" r:id="rId31"/>
    <p:sldId id="368" r:id="rId32"/>
    <p:sldId id="414" r:id="rId33"/>
    <p:sldId id="413" r:id="rId34"/>
    <p:sldId id="415" r:id="rId35"/>
    <p:sldId id="416" r:id="rId36"/>
    <p:sldId id="328" r:id="rId37"/>
    <p:sldId id="325" r:id="rId38"/>
    <p:sldId id="326" r:id="rId39"/>
    <p:sldId id="327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dirty="0"/>
            <a:t>Boleanos</a:t>
          </a:r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/>
        </a:p>
      </dgm:t>
    </dgm:pt>
    <dgm:pt modelId="{9171CD8A-4EC6-47B0-8AA0-59E89239E76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/>
            <a:t>Texto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/>
        </a:p>
      </dgm:t>
    </dgm:pt>
    <dgm:pt modelId="{0513DCD9-3AC5-48C0-A553-D9ABB6BC2105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True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/>
        </a:p>
      </dgm:t>
    </dgm:pt>
    <dgm:pt modelId="{32E921FD-692A-45E7-9BC3-2CC6399F6882}">
      <dgm:prSet phldrT="[Texto]"/>
      <dgm:spPr>
        <a:solidFill>
          <a:srgbClr val="0070C0"/>
        </a:solidFill>
      </dgm:spPr>
      <dgm:t>
        <a:bodyPr/>
        <a:lstStyle/>
        <a:p>
          <a:r>
            <a:rPr lang="es-ES" dirty="0"/>
            <a:t>Números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/>
        </a:p>
      </dgm:t>
    </dgm:pt>
    <dgm:pt modelId="{53037BA6-B11D-4F2D-92DF-3D89463FFA03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False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/>
        </a:p>
      </dgm:t>
    </dgm:pt>
    <dgm:pt modelId="{9794D749-F305-4F74-AE5A-013715C16B48}" type="asst">
      <dgm:prSet phldrT="[Texto]"/>
      <dgm:spPr/>
      <dgm:t>
        <a:bodyPr/>
        <a:lstStyle/>
        <a:p>
          <a:r>
            <a:rPr lang="es-ES" dirty="0"/>
            <a:t>Enteros </a:t>
          </a:r>
        </a:p>
        <a:p>
          <a:r>
            <a:rPr lang="es-ES" dirty="0"/>
            <a:t>(int)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/>
        </a:p>
      </dgm:t>
    </dgm:pt>
    <dgm:pt modelId="{B4A98AE1-FCAB-4DCB-965D-C217867B5826}" type="asst">
      <dgm:prSet phldrT="[Texto]"/>
      <dgm:spPr/>
      <dgm:t>
        <a:bodyPr/>
        <a:lstStyle/>
        <a:p>
          <a:r>
            <a:rPr lang="es-ES" dirty="0"/>
            <a:t>Coma flotante (float)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/>
        </a:p>
      </dgm:t>
    </dgm:pt>
    <dgm:pt modelId="{A35E6329-5F3E-4D2B-823F-4F20C6DB343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Variables</a:t>
          </a:r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3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3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3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4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4" custLinFactNeighborX="-50" custLinFactNeighborY="1743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4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4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4" custLinFactNeighborX="138" custLinFactNeighborY="1743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4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3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3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3"/>
      <dgm:spPr/>
    </dgm:pt>
    <dgm:pt modelId="{EF6040F4-CFAB-42F1-ACF4-DAF07A03424F}" type="pres">
      <dgm:prSet presAssocID="{9171CD8A-4EC6-47B0-8AA0-59E89239E763}" presName="hierChild4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F6BEE068-5CC9-45B9-B55D-A3A37B45CDFF}" type="pres">
      <dgm:prSet presAssocID="{080C5F11-5F70-4F33-90CE-343F24C9933B}" presName="Name37" presStyleLbl="parChTrans1D2" presStyleIdx="2" presStyleCnt="3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3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3"/>
      <dgm:spPr/>
    </dgm:pt>
    <dgm:pt modelId="{3715E0E5-71D1-4C57-AD70-D8C709012BD0}" type="pres">
      <dgm:prSet presAssocID="{4448C375-8F63-46D3-8A29-1777ECD51D96}" presName="hierChild4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" presStyleCnt="4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2" presStyleCnt="4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2" presStyleCnt="4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3" presStyleCnt="4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3" presStyleCnt="4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3" presStyleCnt="4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2A19D016-FECF-4170-B8DC-62A23030D452}" type="presOf" srcId="{53037BA6-B11D-4F2D-92DF-3D89463FFA03}" destId="{0DBD41B4-96E0-4373-AEB5-8D90EB379D9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D64B3E29-8519-4724-A31D-11B4A3ABDF82}" type="presOf" srcId="{AD02142A-8A85-49E6-B27D-77EB664CA684}" destId="{85C77DBD-122C-40A8-A9A0-11604B3A24F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C31ECE5F-EC65-455F-97FD-73DA5082C220}" type="presOf" srcId="{0833D81F-7D11-40E4-B917-FEB4742F1CFA}" destId="{BAE5E981-CE87-44D1-B6BC-25C44BD38C2E}" srcOrd="0" destOrd="0" presId="urn:microsoft.com/office/officeart/2005/8/layout/orgChart1"/>
    <dgm:cxn modelId="{82CE4C47-1352-4893-8DE4-54359D370D22}" srcId="{4448C375-8F63-46D3-8A29-1777ECD51D96}" destId="{53037BA6-B11D-4F2D-92DF-3D89463FFA03}" srcOrd="1" destOrd="0" parTransId="{0833D81F-7D11-40E4-B917-FEB4742F1CFA}" sibTransId="{29417D46-2D5C-481E-8DDC-40E5DBBD91A4}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A0D06C5A-97B8-47E9-B3D8-6813ABE6F754}" type="presOf" srcId="{0513DCD9-3AC5-48C0-A553-D9ABB6BC2105}" destId="{1935AF65-C870-4B18-848A-7D7A1AD4FE10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C21489B9-AFAA-441E-B0A2-94022D7B0269}" type="presOf" srcId="{53037BA6-B11D-4F2D-92DF-3D89463FFA03}" destId="{08AA71FD-B782-4AC7-A07F-67F950B41626}" srcOrd="0" destOrd="0" presId="urn:microsoft.com/office/officeart/2005/8/layout/orgChart1"/>
    <dgm:cxn modelId="{CDA740BA-A2CE-4C27-B911-DA233B046DC6}" srcId="{4448C375-8F63-46D3-8A29-1777ECD51D96}" destId="{0513DCD9-3AC5-48C0-A553-D9ABB6BC2105}" srcOrd="0" destOrd="0" parTransId="{AD02142A-8A85-49E6-B27D-77EB664CA684}" sibTransId="{F6A36E6F-8005-4751-BA8C-F1AE3618E446}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6FFE7AFE-4CD1-4492-AFC6-2B99230CE748}" type="presOf" srcId="{0513DCD9-3AC5-48C0-A553-D9ABB6BC2105}" destId="{7B5A1A90-E8F9-41F0-AB36-6CC1CEBAD908}" srcOrd="1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458AE4B5-A71F-4216-8AC7-989FBDFC427F}" type="presParOf" srcId="{D5D45A20-76A6-4C8E-A51F-FBC6F55683C9}" destId="{85C77DBD-122C-40A8-A9A0-11604B3A24F0}" srcOrd="0" destOrd="0" presId="urn:microsoft.com/office/officeart/2005/8/layout/orgChart1"/>
    <dgm:cxn modelId="{35D1E93B-30EC-4F39-81D3-05ADBE261236}" type="presParOf" srcId="{D5D45A20-76A6-4C8E-A51F-FBC6F55683C9}" destId="{2DC41B63-5C9C-49CA-ACAB-970A63734E5F}" srcOrd="1" destOrd="0" presId="urn:microsoft.com/office/officeart/2005/8/layout/orgChart1"/>
    <dgm:cxn modelId="{61243D33-ACB6-4649-B67E-3F29DA2AD9ED}" type="presParOf" srcId="{2DC41B63-5C9C-49CA-ACAB-970A63734E5F}" destId="{A58288BF-73E4-45AD-BB31-1EF57CCFE687}" srcOrd="0" destOrd="0" presId="urn:microsoft.com/office/officeart/2005/8/layout/orgChart1"/>
    <dgm:cxn modelId="{D793B794-8020-4239-A193-B55A697751C7}" type="presParOf" srcId="{A58288BF-73E4-45AD-BB31-1EF57CCFE687}" destId="{1935AF65-C870-4B18-848A-7D7A1AD4FE10}" srcOrd="0" destOrd="0" presId="urn:microsoft.com/office/officeart/2005/8/layout/orgChart1"/>
    <dgm:cxn modelId="{23564305-71E3-4F7B-9056-3222856355E1}" type="presParOf" srcId="{A58288BF-73E4-45AD-BB31-1EF57CCFE687}" destId="{7B5A1A90-E8F9-41F0-AB36-6CC1CEBAD908}" srcOrd="1" destOrd="0" presId="urn:microsoft.com/office/officeart/2005/8/layout/orgChart1"/>
    <dgm:cxn modelId="{69DE6B36-E65D-40FF-90A9-52E9C8F6D846}" type="presParOf" srcId="{2DC41B63-5C9C-49CA-ACAB-970A63734E5F}" destId="{AFF2DFEE-1616-464D-ACF1-F6824F72D903}" srcOrd="1" destOrd="0" presId="urn:microsoft.com/office/officeart/2005/8/layout/orgChart1"/>
    <dgm:cxn modelId="{533549C4-BF04-4621-AAC5-45D98C0DD2E3}" type="presParOf" srcId="{2DC41B63-5C9C-49CA-ACAB-970A63734E5F}" destId="{3ECD2A38-A0D4-48C5-AC6A-372B1F47913F}" srcOrd="2" destOrd="0" presId="urn:microsoft.com/office/officeart/2005/8/layout/orgChart1"/>
    <dgm:cxn modelId="{AF0DF2BC-B39A-48D0-92E9-8D05BD2AA6A5}" type="presParOf" srcId="{D5D45A20-76A6-4C8E-A51F-FBC6F55683C9}" destId="{BAE5E981-CE87-44D1-B6BC-25C44BD38C2E}" srcOrd="2" destOrd="0" presId="urn:microsoft.com/office/officeart/2005/8/layout/orgChart1"/>
    <dgm:cxn modelId="{DEF31B0D-B11C-48E5-832D-FAD77242CD18}" type="presParOf" srcId="{D5D45A20-76A6-4C8E-A51F-FBC6F55683C9}" destId="{2CFCE0FB-A375-4141-BCC6-47C0FBC4285C}" srcOrd="3" destOrd="0" presId="urn:microsoft.com/office/officeart/2005/8/layout/orgChart1"/>
    <dgm:cxn modelId="{ACED7A41-3CE7-4CD6-8D9A-EAD1489A2698}" type="presParOf" srcId="{2CFCE0FB-A375-4141-BCC6-47C0FBC4285C}" destId="{36E01251-0BEF-43EA-A9A6-2ADB4CC08E3C}" srcOrd="0" destOrd="0" presId="urn:microsoft.com/office/officeart/2005/8/layout/orgChart1"/>
    <dgm:cxn modelId="{B8BFBE00-8C12-4C65-9037-B46E6B41B75E}" type="presParOf" srcId="{36E01251-0BEF-43EA-A9A6-2ADB4CC08E3C}" destId="{08AA71FD-B782-4AC7-A07F-67F950B41626}" srcOrd="0" destOrd="0" presId="urn:microsoft.com/office/officeart/2005/8/layout/orgChart1"/>
    <dgm:cxn modelId="{D0963A39-0455-42CA-85A9-13A2A535664F}" type="presParOf" srcId="{36E01251-0BEF-43EA-A9A6-2ADB4CC08E3C}" destId="{0DBD41B4-96E0-4373-AEB5-8D90EB379D96}" srcOrd="1" destOrd="0" presId="urn:microsoft.com/office/officeart/2005/8/layout/orgChart1"/>
    <dgm:cxn modelId="{CCD20B3A-5A28-4196-8856-25D7AE6EBC98}" type="presParOf" srcId="{2CFCE0FB-A375-4141-BCC6-47C0FBC4285C}" destId="{2DA02B21-A12F-4A3F-B14C-36C25F548B14}" srcOrd="1" destOrd="0" presId="urn:microsoft.com/office/officeart/2005/8/layout/orgChart1"/>
    <dgm:cxn modelId="{ACF5EA3F-65A1-4E62-A036-ACAB996EC3C8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 custT="1"/>
      <dgm:spPr>
        <a:solidFill>
          <a:schemeClr val="accent4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Lógicos</a:t>
          </a:r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 sz="2800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 sz="2800"/>
        </a:p>
      </dgm:t>
    </dgm:pt>
    <dgm:pt modelId="{9171CD8A-4EC6-47B0-8AA0-59E89239E763}">
      <dgm:prSet phldrT="[Texto]" custT="1"/>
      <dgm:spPr>
        <a:solidFill>
          <a:schemeClr val="accent1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Comparación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 sz="2800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 sz="2800"/>
        </a:p>
      </dgm:t>
    </dgm:pt>
    <dgm:pt modelId="{0513DCD9-3AC5-48C0-A553-D9ABB6BC2105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IS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 sz="2800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 sz="2800"/>
        </a:p>
      </dgm:t>
    </dgm:pt>
    <dgm:pt modelId="{32E921FD-692A-45E7-9BC3-2CC6399F6882}">
      <dgm:prSet phldrT="[Texto]" custT="1"/>
      <dgm:spPr>
        <a:solidFill>
          <a:schemeClr val="tx2">
            <a:lumMod val="75000"/>
            <a:lumOff val="2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Aritméticos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 sz="2800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 sz="2800"/>
        </a:p>
      </dgm:t>
    </dgm:pt>
    <dgm:pt modelId="{53037BA6-B11D-4F2D-92DF-3D89463FFA03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 IN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 sz="2800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 sz="2800"/>
        </a:p>
      </dgm:t>
    </dgm:pt>
    <dgm:pt modelId="{9794D749-F305-4F74-AE5A-013715C16B48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Suma </a:t>
          </a:r>
        </a:p>
        <a:p>
          <a:r>
            <a:rPr lang="es-ES" sz="1000" dirty="0"/>
            <a:t>+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 sz="2800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 sz="2800"/>
        </a:p>
      </dgm:t>
    </dgm:pt>
    <dgm:pt modelId="{B4A98AE1-FCAB-4DCB-965D-C217867B5826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Resta</a:t>
          </a:r>
          <a:br>
            <a:rPr lang="es-ES" sz="1000" dirty="0"/>
          </a:br>
          <a:r>
            <a:rPr lang="es-ES" sz="1000" dirty="0"/>
            <a:t>-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 sz="2800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 sz="2800"/>
        </a:p>
      </dgm:t>
    </dgm:pt>
    <dgm:pt modelId="{A35E6329-5F3E-4D2B-823F-4F20C6DB3435}">
      <dgm:prSet phldrT="[Texto]" custT="1"/>
      <dgm:spPr>
        <a:solidFill>
          <a:schemeClr val="accent3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</a:effectLst>
      </dgm:spPr>
      <dgm:t>
        <a:bodyPr/>
        <a:lstStyle/>
        <a:p>
          <a:r>
            <a:rPr lang="es-ES" sz="1800" dirty="0"/>
            <a:t>Operadores</a:t>
          </a:r>
          <a:endParaRPr lang="es-ES" sz="1000" dirty="0"/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 sz="2800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 sz="2800"/>
        </a:p>
      </dgm:t>
    </dgm:pt>
    <dgm:pt modelId="{A619683F-64CB-4954-A7ED-DFCC15841CAD}">
      <dgm:prSet phldrT="[Texto]" custT="1"/>
      <dgm:spPr>
        <a:solidFill>
          <a:srgbClr val="682D00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Asignación</a:t>
          </a:r>
        </a:p>
      </dgm:t>
    </dgm:pt>
    <dgm:pt modelId="{2D98F338-4023-4A08-9E15-71B484C75ABC}" type="parTrans" cxnId="{41FE32C9-D759-421A-A269-549560E82264}">
      <dgm:prSet/>
      <dgm:spPr/>
      <dgm:t>
        <a:bodyPr/>
        <a:lstStyle/>
        <a:p>
          <a:endParaRPr lang="es-ES" sz="2800"/>
        </a:p>
      </dgm:t>
    </dgm:pt>
    <dgm:pt modelId="{30255C0F-D296-43E7-A556-55727AE27D41}" type="sibTrans" cxnId="{41FE32C9-D759-421A-A269-549560E82264}">
      <dgm:prSet/>
      <dgm:spPr/>
      <dgm:t>
        <a:bodyPr/>
        <a:lstStyle/>
        <a:p>
          <a:endParaRPr lang="es-ES" sz="2800"/>
        </a:p>
      </dgm:t>
    </dgm:pt>
    <dgm:pt modelId="{670EC92B-EE0E-491B-994A-BC4AB0B95BFD}">
      <dgm:prSet phldrT="[Texto]" custT="1"/>
      <dgm:spPr>
        <a:solidFill>
          <a:schemeClr val="accent6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Especiales</a:t>
          </a:r>
        </a:p>
      </dgm:t>
    </dgm:pt>
    <dgm:pt modelId="{FA17CC8C-F13E-4F7B-98A1-B48F730414F9}" type="parTrans" cxnId="{F7D76E2F-896C-4BC3-BAFB-66EAFECF87B3}">
      <dgm:prSet/>
      <dgm:spPr/>
      <dgm:t>
        <a:bodyPr/>
        <a:lstStyle/>
        <a:p>
          <a:endParaRPr lang="es-ES" sz="2800"/>
        </a:p>
      </dgm:t>
    </dgm:pt>
    <dgm:pt modelId="{0CE3CB0E-F6AD-450E-B0BD-BE4205CBEFBE}" type="sibTrans" cxnId="{F7D76E2F-896C-4BC3-BAFB-66EAFECF87B3}">
      <dgm:prSet/>
      <dgm:spPr/>
      <dgm:t>
        <a:bodyPr/>
        <a:lstStyle/>
        <a:p>
          <a:endParaRPr lang="es-ES" sz="2800"/>
        </a:p>
      </dgm:t>
    </dgm:pt>
    <dgm:pt modelId="{CC3BC291-CE27-47E6-90E9-28B7DC106AB1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Multiplicación</a:t>
          </a:r>
          <a:br>
            <a:rPr lang="es-ES" sz="1000" dirty="0"/>
          </a:br>
          <a:r>
            <a:rPr lang="es-ES" sz="1000" baseline="-25000" dirty="0"/>
            <a:t>*</a:t>
          </a:r>
          <a:endParaRPr lang="es-ES" sz="1000" dirty="0"/>
        </a:p>
      </dgm:t>
    </dgm:pt>
    <dgm:pt modelId="{B53B0BBE-1F9C-4453-AE65-E42CD5BDA1CF}" type="parTrans" cxnId="{89BE8FE6-D9E6-49ED-A335-33CF0400813F}">
      <dgm:prSet/>
      <dgm:spPr/>
      <dgm:t>
        <a:bodyPr/>
        <a:lstStyle/>
        <a:p>
          <a:endParaRPr lang="es-ES" sz="2800"/>
        </a:p>
      </dgm:t>
    </dgm:pt>
    <dgm:pt modelId="{2279B809-9FF0-42FA-83F7-4789581BD35C}" type="sibTrans" cxnId="{89BE8FE6-D9E6-49ED-A335-33CF0400813F}">
      <dgm:prSet/>
      <dgm:spPr/>
      <dgm:t>
        <a:bodyPr/>
        <a:lstStyle/>
        <a:p>
          <a:endParaRPr lang="es-ES" sz="2800"/>
        </a:p>
      </dgm:t>
    </dgm:pt>
    <dgm:pt modelId="{303F7F1C-E082-4BEF-87A6-51D003DF8D2B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</a:t>
          </a:r>
          <a:br>
            <a:rPr lang="es-ES" sz="1000" dirty="0"/>
          </a:br>
          <a:r>
            <a:rPr lang="es-ES" sz="1000" dirty="0"/>
            <a:t>/</a:t>
          </a:r>
        </a:p>
      </dgm:t>
    </dgm:pt>
    <dgm:pt modelId="{74639D27-2B58-4B80-8782-0B30402D80EA}" type="parTrans" cxnId="{8727796C-7D6B-48A4-98F7-5CE4A54203C2}">
      <dgm:prSet/>
      <dgm:spPr/>
      <dgm:t>
        <a:bodyPr/>
        <a:lstStyle/>
        <a:p>
          <a:endParaRPr lang="es-ES" sz="2800"/>
        </a:p>
      </dgm:t>
    </dgm:pt>
    <dgm:pt modelId="{51FF7B71-C2BC-4A63-9751-E7A6199FDE07}" type="sibTrans" cxnId="{8727796C-7D6B-48A4-98F7-5CE4A54203C2}">
      <dgm:prSet/>
      <dgm:spPr/>
      <dgm:t>
        <a:bodyPr/>
        <a:lstStyle/>
        <a:p>
          <a:endParaRPr lang="es-ES" sz="2800"/>
        </a:p>
      </dgm:t>
    </dgm:pt>
    <dgm:pt modelId="{EA65F302-B31E-4E4A-B294-1F00716A2B50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Módulo</a:t>
          </a:r>
          <a:br>
            <a:rPr lang="es-ES" sz="1000" dirty="0"/>
          </a:br>
          <a:r>
            <a:rPr lang="es-ES" sz="1000" dirty="0"/>
            <a:t>%</a:t>
          </a:r>
        </a:p>
      </dgm:t>
    </dgm:pt>
    <dgm:pt modelId="{A9B4B29D-3E83-4A88-9751-D326B09A35B1}" type="parTrans" cxnId="{FAACCD1A-9025-477F-8B86-320A8CF70BEC}">
      <dgm:prSet/>
      <dgm:spPr/>
      <dgm:t>
        <a:bodyPr/>
        <a:lstStyle/>
        <a:p>
          <a:endParaRPr lang="es-ES" sz="2800"/>
        </a:p>
      </dgm:t>
    </dgm:pt>
    <dgm:pt modelId="{E0FAD037-0F34-4010-8B14-5A7161491CA2}" type="sibTrans" cxnId="{FAACCD1A-9025-477F-8B86-320A8CF70BEC}">
      <dgm:prSet/>
      <dgm:spPr/>
      <dgm:t>
        <a:bodyPr/>
        <a:lstStyle/>
        <a:p>
          <a:endParaRPr lang="es-ES" sz="2800"/>
        </a:p>
      </dgm:t>
    </dgm:pt>
    <dgm:pt modelId="{3DDC9470-9419-4A88-85EF-CCEE6E4A544F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Exponente</a:t>
          </a:r>
          <a:br>
            <a:rPr lang="es-ES" sz="1000" dirty="0"/>
          </a:br>
          <a:r>
            <a:rPr lang="es-ES" sz="1000" dirty="0"/>
            <a:t>**</a:t>
          </a:r>
        </a:p>
      </dgm:t>
    </dgm:pt>
    <dgm:pt modelId="{1419F406-5E9E-4DB0-9095-BB8ED06E4800}" type="parTrans" cxnId="{A715EB5C-BEC3-427B-8119-6980BDAF8B8D}">
      <dgm:prSet/>
      <dgm:spPr/>
      <dgm:t>
        <a:bodyPr/>
        <a:lstStyle/>
        <a:p>
          <a:endParaRPr lang="es-ES" sz="2800"/>
        </a:p>
      </dgm:t>
    </dgm:pt>
    <dgm:pt modelId="{0A23FA4A-F07F-4ED8-B91C-432FC48C7D00}" type="sibTrans" cxnId="{A715EB5C-BEC3-427B-8119-6980BDAF8B8D}">
      <dgm:prSet/>
      <dgm:spPr/>
      <dgm:t>
        <a:bodyPr/>
        <a:lstStyle/>
        <a:p>
          <a:endParaRPr lang="es-ES" sz="2800"/>
        </a:p>
      </dgm:t>
    </dgm:pt>
    <dgm:pt modelId="{190B7701-D144-4875-8BAF-E070E7458454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 entera</a:t>
          </a:r>
          <a:br>
            <a:rPr lang="es-ES" sz="1000" dirty="0"/>
          </a:br>
          <a:r>
            <a:rPr lang="es-ES" sz="1000" dirty="0"/>
            <a:t>//</a:t>
          </a:r>
        </a:p>
      </dgm:t>
    </dgm:pt>
    <dgm:pt modelId="{55B504A0-81A6-4344-A4D8-CB2C6130B6B3}" type="parTrans" cxnId="{4AEBD875-5CDE-4D95-93C6-0B797AB8E769}">
      <dgm:prSet/>
      <dgm:spPr/>
      <dgm:t>
        <a:bodyPr/>
        <a:lstStyle/>
        <a:p>
          <a:endParaRPr lang="es-ES" sz="2800"/>
        </a:p>
      </dgm:t>
    </dgm:pt>
    <dgm:pt modelId="{002C0485-377B-476E-AFD2-98E6FCEFEDCD}" type="sibTrans" cxnId="{4AEBD875-5CDE-4D95-93C6-0B797AB8E769}">
      <dgm:prSet/>
      <dgm:spPr/>
      <dgm:t>
        <a:bodyPr/>
        <a:lstStyle/>
        <a:p>
          <a:endParaRPr lang="es-ES" sz="2800"/>
        </a:p>
      </dgm:t>
    </dgm:pt>
    <dgm:pt modelId="{52166DC8-32EE-4F99-87FC-243F89FE4A0E}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o igual</a:t>
          </a:r>
        </a:p>
        <a:p>
          <a:r>
            <a:rPr lang="es-ES" sz="1000" dirty="0"/>
            <a:t>&lt;=</a:t>
          </a:r>
        </a:p>
      </dgm:t>
    </dgm:pt>
    <dgm:pt modelId="{8B63A170-DC42-4841-891A-E6132CB0AB07}" type="parTrans" cxnId="{52EBE174-D903-42C0-9528-871112297BFC}">
      <dgm:prSet/>
      <dgm:spPr/>
      <dgm:t>
        <a:bodyPr/>
        <a:lstStyle/>
        <a:p>
          <a:endParaRPr lang="es-ES" sz="2800"/>
        </a:p>
      </dgm:t>
    </dgm:pt>
    <dgm:pt modelId="{24B133D0-C7EB-4760-9F1F-61E9A7FCCEA6}" type="sibTrans" cxnId="{52EBE174-D903-42C0-9528-871112297BFC}">
      <dgm:prSet/>
      <dgm:spPr/>
      <dgm:t>
        <a:bodyPr/>
        <a:lstStyle/>
        <a:p>
          <a:endParaRPr lang="es-ES" sz="2800"/>
        </a:p>
      </dgm:t>
    </dgm:pt>
    <dgm:pt modelId="{0E0CD054-F0C9-41E7-8101-B65830275E86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t"/>
        <a:lstStyle/>
        <a:p>
          <a:r>
            <a:rPr lang="es-ES" sz="1000" dirty="0"/>
            <a:t>Igual que</a:t>
          </a:r>
        </a:p>
        <a:p>
          <a:r>
            <a:rPr lang="es-ES" sz="1000" dirty="0"/>
            <a:t>==</a:t>
          </a:r>
          <a:br>
            <a:rPr lang="es-ES" sz="1000" dirty="0"/>
          </a:br>
          <a:endParaRPr lang="es-ES" sz="1000" dirty="0"/>
        </a:p>
      </dgm:t>
    </dgm:pt>
    <dgm:pt modelId="{EE4B2557-3E73-4983-B157-9D1AC487D9B0}" type="parTrans" cxnId="{B398BF58-1ADD-40CD-A84E-1D072C7D159F}">
      <dgm:prSet/>
      <dgm:spPr/>
      <dgm:t>
        <a:bodyPr/>
        <a:lstStyle/>
        <a:p>
          <a:endParaRPr lang="es-ES" sz="2800"/>
        </a:p>
      </dgm:t>
    </dgm:pt>
    <dgm:pt modelId="{224A2863-F6DC-430F-8FA4-2B6A8E0A459B}" type="sibTrans" cxnId="{B398BF58-1ADD-40CD-A84E-1D072C7D159F}">
      <dgm:prSet/>
      <dgm:spPr/>
      <dgm:t>
        <a:bodyPr/>
        <a:lstStyle/>
        <a:p>
          <a:endParaRPr lang="es-ES" sz="2800"/>
        </a:p>
      </dgm:t>
    </dgm:pt>
    <dgm:pt modelId="{38B23B9A-7D07-4258-91DE-E5DE5643E50F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Diferente que</a:t>
          </a:r>
        </a:p>
        <a:p>
          <a:r>
            <a:rPr lang="es-ES" sz="1000" dirty="0"/>
            <a:t>!=</a:t>
          </a:r>
        </a:p>
      </dgm:t>
    </dgm:pt>
    <dgm:pt modelId="{19E2DA08-21E3-4951-82B0-4C206407D5B5}" type="parTrans" cxnId="{B1641506-E372-45C8-B5B4-6D24D408A7ED}">
      <dgm:prSet/>
      <dgm:spPr/>
      <dgm:t>
        <a:bodyPr/>
        <a:lstStyle/>
        <a:p>
          <a:endParaRPr lang="es-ES" sz="2800"/>
        </a:p>
      </dgm:t>
    </dgm:pt>
    <dgm:pt modelId="{599609C9-1DF0-4377-80DB-C90D79C4ACD3}" type="sibTrans" cxnId="{B1641506-E372-45C8-B5B4-6D24D408A7ED}">
      <dgm:prSet/>
      <dgm:spPr/>
      <dgm:t>
        <a:bodyPr/>
        <a:lstStyle/>
        <a:p>
          <a:endParaRPr lang="es-ES" sz="2800"/>
        </a:p>
      </dgm:t>
    </dgm:pt>
    <dgm:pt modelId="{697CAE6C-F0D7-420B-A7A1-F2876966478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que</a:t>
          </a:r>
        </a:p>
        <a:p>
          <a:r>
            <a:rPr lang="es-ES" sz="1000" dirty="0"/>
            <a:t>&gt;</a:t>
          </a:r>
        </a:p>
      </dgm:t>
    </dgm:pt>
    <dgm:pt modelId="{4DC2C5BE-8E24-4CE0-8F00-C881972BC685}" type="parTrans" cxnId="{6ACA15E6-FFDC-4563-AA75-0C7B3DE9D26A}">
      <dgm:prSet/>
      <dgm:spPr/>
      <dgm:t>
        <a:bodyPr/>
        <a:lstStyle/>
        <a:p>
          <a:endParaRPr lang="es-ES" sz="2800"/>
        </a:p>
      </dgm:t>
    </dgm:pt>
    <dgm:pt modelId="{DAF5282E-B4CC-4B91-85C3-3286526BBD59}" type="sibTrans" cxnId="{6ACA15E6-FFDC-4563-AA75-0C7B3DE9D26A}">
      <dgm:prSet/>
      <dgm:spPr/>
      <dgm:t>
        <a:bodyPr/>
        <a:lstStyle/>
        <a:p>
          <a:endParaRPr lang="es-ES" sz="2800"/>
        </a:p>
      </dgm:t>
    </dgm:pt>
    <dgm:pt modelId="{E88CE78A-2669-4D2F-BF22-C3A0AB4C215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que</a:t>
          </a:r>
        </a:p>
        <a:p>
          <a:r>
            <a:rPr lang="es-ES" sz="1000" dirty="0"/>
            <a:t>&lt;</a:t>
          </a:r>
        </a:p>
      </dgm:t>
    </dgm:pt>
    <dgm:pt modelId="{0350D947-1507-4E57-A0F6-50927541CB3B}" type="parTrans" cxnId="{D398CF3B-7253-4F38-893F-234B19878363}">
      <dgm:prSet/>
      <dgm:spPr/>
      <dgm:t>
        <a:bodyPr/>
        <a:lstStyle/>
        <a:p>
          <a:endParaRPr lang="es-ES" sz="2800"/>
        </a:p>
      </dgm:t>
    </dgm:pt>
    <dgm:pt modelId="{A20F66DA-B13A-4113-834E-1769172337A6}" type="sibTrans" cxnId="{D398CF3B-7253-4F38-893F-234B19878363}">
      <dgm:prSet/>
      <dgm:spPr/>
      <dgm:t>
        <a:bodyPr/>
        <a:lstStyle/>
        <a:p>
          <a:endParaRPr lang="es-ES" sz="2800"/>
        </a:p>
      </dgm:t>
    </dgm:pt>
    <dgm:pt modelId="{78486B87-195B-4CAD-B1E0-8766F5580D89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o igual</a:t>
          </a:r>
        </a:p>
        <a:p>
          <a:r>
            <a:rPr lang="es-ES" sz="1000" dirty="0"/>
            <a:t>&gt;=</a:t>
          </a:r>
        </a:p>
      </dgm:t>
    </dgm:pt>
    <dgm:pt modelId="{D4D82DE2-6246-4C23-8B56-AEE88704C904}" type="parTrans" cxnId="{34C55F5E-16A5-4BCA-AB40-5648BCDB7223}">
      <dgm:prSet/>
      <dgm:spPr/>
      <dgm:t>
        <a:bodyPr/>
        <a:lstStyle/>
        <a:p>
          <a:endParaRPr lang="es-ES" sz="2800"/>
        </a:p>
      </dgm:t>
    </dgm:pt>
    <dgm:pt modelId="{A23A2060-7CB4-4E9D-A5CE-7762E10610BB}" type="sibTrans" cxnId="{34C55F5E-16A5-4BCA-AB40-5648BCDB7223}">
      <dgm:prSet/>
      <dgm:spPr/>
      <dgm:t>
        <a:bodyPr/>
        <a:lstStyle/>
        <a:p>
          <a:endParaRPr lang="es-ES" sz="2800"/>
        </a:p>
      </dgm:t>
    </dgm:pt>
    <dgm:pt modelId="{15D738CC-11E9-498C-A760-0567E94E0C53}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</a:t>
          </a:r>
        </a:p>
      </dgm:t>
    </dgm:pt>
    <dgm:pt modelId="{18313918-91C7-409D-9D4C-E19260BBCA5A}" type="parTrans" cxnId="{F1A12BF1-CA0F-48EB-8489-CE5EE93427EA}">
      <dgm:prSet/>
      <dgm:spPr/>
      <dgm:t>
        <a:bodyPr/>
        <a:lstStyle/>
        <a:p>
          <a:endParaRPr lang="es-ES" sz="2800"/>
        </a:p>
      </dgm:t>
    </dgm:pt>
    <dgm:pt modelId="{03D145A0-5586-435C-8D9E-478F9331A5CF}" type="sibTrans" cxnId="{F1A12BF1-CA0F-48EB-8489-CE5EE93427EA}">
      <dgm:prSet/>
      <dgm:spPr/>
      <dgm:t>
        <a:bodyPr/>
        <a:lstStyle/>
        <a:p>
          <a:endParaRPr lang="es-ES" sz="2800"/>
        </a:p>
      </dgm:t>
    </dgm:pt>
    <dgm:pt modelId="{059F23AB-37A4-4116-8418-71B52B81D16A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AND</a:t>
          </a:r>
        </a:p>
      </dgm:t>
    </dgm:pt>
    <dgm:pt modelId="{F7A4492D-8AAB-449C-AFC5-0FAE46BD9D96}" type="parTrans" cxnId="{EFB26BBC-C27F-4D96-8DBC-38386FF1FDF5}">
      <dgm:prSet/>
      <dgm:spPr/>
      <dgm:t>
        <a:bodyPr/>
        <a:lstStyle/>
        <a:p>
          <a:endParaRPr lang="es-ES" sz="2800"/>
        </a:p>
      </dgm:t>
    </dgm:pt>
    <dgm:pt modelId="{7D961059-87C2-4B24-811C-03E53B0D0B9E}" type="sibTrans" cxnId="{EFB26BBC-C27F-4D96-8DBC-38386FF1FDF5}">
      <dgm:prSet/>
      <dgm:spPr/>
      <dgm:t>
        <a:bodyPr/>
        <a:lstStyle/>
        <a:p>
          <a:endParaRPr lang="es-ES" sz="2800"/>
        </a:p>
      </dgm:t>
    </dgm:pt>
    <dgm:pt modelId="{069EA20B-23E0-455B-97A8-9113A5BE272C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OR</a:t>
          </a:r>
        </a:p>
      </dgm:t>
    </dgm:pt>
    <dgm:pt modelId="{5DDE2CA9-439A-440B-AACF-1AEFC0D99124}" type="parTrans" cxnId="{B9EE58D5-6CE0-4362-85BC-A1648D37C458}">
      <dgm:prSet/>
      <dgm:spPr/>
      <dgm:t>
        <a:bodyPr/>
        <a:lstStyle/>
        <a:p>
          <a:endParaRPr lang="es-ES" sz="2800"/>
        </a:p>
      </dgm:t>
    </dgm:pt>
    <dgm:pt modelId="{344000FB-B5D0-4E7D-9598-8E103F2EC022}" type="sibTrans" cxnId="{B9EE58D5-6CE0-4362-85BC-A1648D37C458}">
      <dgm:prSet/>
      <dgm:spPr/>
      <dgm:t>
        <a:bodyPr/>
        <a:lstStyle/>
        <a:p>
          <a:endParaRPr lang="es-ES" sz="2800"/>
        </a:p>
      </dgm:t>
    </dgm:pt>
    <dgm:pt modelId="{7E22C0C7-088D-4CB7-B474-6CD3653B0087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%=</a:t>
          </a:r>
        </a:p>
      </dgm:t>
    </dgm:pt>
    <dgm:pt modelId="{5FD52C7D-AD09-4351-B16F-99B83F291673}" type="parTrans" cxnId="{5577A374-BE36-4C8D-9CA6-06317F48BE31}">
      <dgm:prSet/>
      <dgm:spPr/>
      <dgm:t>
        <a:bodyPr/>
        <a:lstStyle/>
        <a:p>
          <a:endParaRPr lang="es-ES" sz="2800"/>
        </a:p>
      </dgm:t>
    </dgm:pt>
    <dgm:pt modelId="{3C2BF247-5527-4BC5-A87D-0C154980AA79}" type="sibTrans" cxnId="{5577A374-BE36-4C8D-9CA6-06317F48BE31}">
      <dgm:prSet/>
      <dgm:spPr/>
      <dgm:t>
        <a:bodyPr/>
        <a:lstStyle/>
        <a:p>
          <a:endParaRPr lang="es-ES" sz="2800"/>
        </a:p>
      </dgm:t>
    </dgm:pt>
    <dgm:pt modelId="{8E874AFE-8580-4D68-B3C6-672A1476940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Igual</a:t>
          </a:r>
        </a:p>
        <a:p>
          <a:r>
            <a:rPr lang="es-ES" sz="1000" dirty="0"/>
            <a:t>=</a:t>
          </a:r>
        </a:p>
      </dgm:t>
    </dgm:pt>
    <dgm:pt modelId="{A9BA3976-DF65-45CA-B0A9-56B68B586153}" type="parTrans" cxnId="{E3A387CD-2209-4185-AFD2-2882A2BD87BC}">
      <dgm:prSet/>
      <dgm:spPr/>
      <dgm:t>
        <a:bodyPr/>
        <a:lstStyle/>
        <a:p>
          <a:endParaRPr lang="es-ES" sz="2800"/>
        </a:p>
      </dgm:t>
    </dgm:pt>
    <dgm:pt modelId="{EBB8214E-5F9A-4A94-94DA-EDFB12910B75}" type="sibTrans" cxnId="{E3A387CD-2209-4185-AFD2-2882A2BD87BC}">
      <dgm:prSet/>
      <dgm:spPr/>
      <dgm:t>
        <a:bodyPr/>
        <a:lstStyle/>
        <a:p>
          <a:endParaRPr lang="es-ES" sz="2800"/>
        </a:p>
      </dgm:t>
    </dgm:pt>
    <dgm:pt modelId="{98628E21-AAD3-4C03-A67C-52C552977B92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Incremento</a:t>
          </a:r>
        </a:p>
        <a:p>
          <a:r>
            <a:rPr lang="es-ES" sz="1000" dirty="0"/>
            <a:t>+=</a:t>
          </a:r>
        </a:p>
      </dgm:t>
    </dgm:pt>
    <dgm:pt modelId="{57F5ECB4-86CF-437C-93C8-6BADB460DF6E}" type="parTrans" cxnId="{625AB576-6934-456E-8D6F-47C374A16798}">
      <dgm:prSet/>
      <dgm:spPr/>
      <dgm:t>
        <a:bodyPr/>
        <a:lstStyle/>
        <a:p>
          <a:endParaRPr lang="es-ES" sz="2800"/>
        </a:p>
      </dgm:t>
    </dgm:pt>
    <dgm:pt modelId="{BA8A7160-158C-48A9-A155-32FECD1E5747}" type="sibTrans" cxnId="{625AB576-6934-456E-8D6F-47C374A16798}">
      <dgm:prSet/>
      <dgm:spPr/>
      <dgm:t>
        <a:bodyPr/>
        <a:lstStyle/>
        <a:p>
          <a:endParaRPr lang="es-ES" sz="2800"/>
        </a:p>
      </dgm:t>
    </dgm:pt>
    <dgm:pt modelId="{B83A57E8-6C3B-40D7-B731-07FD0CF545D4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Decremento</a:t>
          </a:r>
        </a:p>
        <a:p>
          <a:r>
            <a:rPr lang="es-ES" sz="1000" dirty="0"/>
            <a:t>-=</a:t>
          </a:r>
        </a:p>
      </dgm:t>
    </dgm:pt>
    <dgm:pt modelId="{E32A71A7-ADCB-4A80-B80C-C17BD3335557}" type="parTrans" cxnId="{4E6B394F-33ED-4C20-9E7A-06DAF0B73625}">
      <dgm:prSet/>
      <dgm:spPr/>
      <dgm:t>
        <a:bodyPr/>
        <a:lstStyle/>
        <a:p>
          <a:endParaRPr lang="es-ES" sz="2800"/>
        </a:p>
      </dgm:t>
    </dgm:pt>
    <dgm:pt modelId="{EB788288-3B56-4604-8C34-D69DD76888CF}" type="sibTrans" cxnId="{4E6B394F-33ED-4C20-9E7A-06DAF0B73625}">
      <dgm:prSet/>
      <dgm:spPr/>
      <dgm:t>
        <a:bodyPr/>
        <a:lstStyle/>
        <a:p>
          <a:endParaRPr lang="es-ES" sz="2800"/>
        </a:p>
      </dgm:t>
    </dgm:pt>
    <dgm:pt modelId="{E5A3C04C-DEC5-41A9-A698-872913C8C8C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ctr"/>
        <a:lstStyle/>
        <a:p>
          <a:r>
            <a:rPr lang="es-ES" sz="1200" dirty="0"/>
            <a:t>*=</a:t>
          </a:r>
        </a:p>
      </dgm:t>
    </dgm:pt>
    <dgm:pt modelId="{9B5E2234-BAB4-43CD-8E60-7F61E75470B9}" type="parTrans" cxnId="{EEDD648F-69A8-465B-A479-973C2D90C164}">
      <dgm:prSet/>
      <dgm:spPr/>
      <dgm:t>
        <a:bodyPr/>
        <a:lstStyle/>
        <a:p>
          <a:endParaRPr lang="es-ES" sz="2800"/>
        </a:p>
      </dgm:t>
    </dgm:pt>
    <dgm:pt modelId="{E7A1C037-1358-448A-A3E9-441C61175D34}" type="sibTrans" cxnId="{EEDD648F-69A8-465B-A479-973C2D90C164}">
      <dgm:prSet/>
      <dgm:spPr/>
      <dgm:t>
        <a:bodyPr/>
        <a:lstStyle/>
        <a:p>
          <a:endParaRPr lang="es-ES" sz="2800"/>
        </a:p>
      </dgm:t>
    </dgm:pt>
    <dgm:pt modelId="{4DF53E12-BAB0-434A-9E0D-CA9E2CCD06FA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/=</a:t>
          </a:r>
        </a:p>
      </dgm:t>
    </dgm:pt>
    <dgm:pt modelId="{7A48C636-1875-4731-9BFA-43F39B119222}" type="parTrans" cxnId="{A4968D1C-B8C8-4886-9075-B94F6F62C1F9}">
      <dgm:prSet/>
      <dgm:spPr/>
      <dgm:t>
        <a:bodyPr/>
        <a:lstStyle/>
        <a:p>
          <a:endParaRPr lang="es-ES" sz="2800"/>
        </a:p>
      </dgm:t>
    </dgm:pt>
    <dgm:pt modelId="{3B0F5D14-6CF6-4478-9576-287959BAF44D}" type="sibTrans" cxnId="{A4968D1C-B8C8-4886-9075-B94F6F62C1F9}">
      <dgm:prSet/>
      <dgm:spPr/>
      <dgm:t>
        <a:bodyPr/>
        <a:lstStyle/>
        <a:p>
          <a:endParaRPr lang="es-ES" sz="2800"/>
        </a:p>
      </dgm:t>
    </dgm:pt>
    <dgm:pt modelId="{65328870-48CB-490B-8E49-6BC3537F0C59}">
      <dgm:prSet phldrT="[Texto]" custT="1"/>
      <dgm:spPr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gm:t>
    </dgm:pt>
    <dgm:pt modelId="{39BB2EDF-50EB-4171-B89E-E68439C87466}" type="parTrans" cxnId="{D75F3459-847F-43E1-991E-0EE6B01ECE0D}">
      <dgm:prSet/>
      <dgm:spPr/>
      <dgm:t>
        <a:bodyPr/>
        <a:lstStyle/>
        <a:p>
          <a:endParaRPr lang="es-ES"/>
        </a:p>
      </dgm:t>
    </dgm:pt>
    <dgm:pt modelId="{56560904-FC71-4CCB-BB1C-22A4EDA1B47C}" type="sibTrans" cxnId="{D75F3459-847F-43E1-991E-0EE6B01ECE0D}">
      <dgm:prSet/>
      <dgm:spPr/>
      <dgm:t>
        <a:bodyPr/>
        <a:lstStyle/>
        <a:p>
          <a:endParaRPr lang="es-ES"/>
        </a:p>
      </dgm:t>
    </dgm:pt>
    <dgm:pt modelId="{65BE6FE8-24D5-4234-B883-39E0ED319C6D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gm:t>
    </dgm:pt>
    <dgm:pt modelId="{91044CAE-D09F-43CE-AFD4-F405F7B61DCE}" type="parTrans" cxnId="{016A1E0A-C85B-4847-BA50-974C61AFC3D2}">
      <dgm:prSet/>
      <dgm:spPr/>
      <dgm:t>
        <a:bodyPr/>
        <a:lstStyle/>
        <a:p>
          <a:endParaRPr lang="es-ES"/>
        </a:p>
      </dgm:t>
    </dgm:pt>
    <dgm:pt modelId="{DA85C798-0238-4346-9484-0AE8EB2CA427}" type="sibTrans" cxnId="{016A1E0A-C85B-4847-BA50-974C61AFC3D2}">
      <dgm:prSet/>
      <dgm:spPr/>
      <dgm:t>
        <a:bodyPr/>
        <a:lstStyle/>
        <a:p>
          <a:endParaRPr lang="es-ES"/>
        </a:p>
      </dgm:t>
    </dgm:pt>
    <dgm:pt modelId="{7168964F-6CDB-4C05-9AF1-7250D6CD3CF2}" type="asst">
      <dgm:prSet phldrT="[Texto]" custT="1"/>
      <dgm:spPr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dirty="0"/>
            <a:t>IS NOT</a:t>
          </a:r>
        </a:p>
      </dgm:t>
    </dgm:pt>
    <dgm:pt modelId="{2942055A-BD90-4E41-B369-953DFDC4BDD2}" type="parTrans" cxnId="{FC8CCA7A-EE9D-424D-8B5D-059542210D34}">
      <dgm:prSet/>
      <dgm:spPr/>
      <dgm:t>
        <a:bodyPr/>
        <a:lstStyle/>
        <a:p>
          <a:endParaRPr lang="es-ES"/>
        </a:p>
      </dgm:t>
    </dgm:pt>
    <dgm:pt modelId="{74CF3881-EB80-4A6F-BA5C-49607DF84FE8}" type="sibTrans" cxnId="{FC8CCA7A-EE9D-424D-8B5D-059542210D34}">
      <dgm:prSet/>
      <dgm:spPr/>
      <dgm:t>
        <a:bodyPr/>
        <a:lstStyle/>
        <a:p>
          <a:endParaRPr lang="es-ES"/>
        </a:p>
      </dgm:t>
    </dgm:pt>
    <dgm:pt modelId="{A0696550-2CBE-46E9-8384-5B66A0163EDA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</a:t>
          </a:r>
        </a:p>
      </dgm:t>
    </dgm:pt>
    <dgm:pt modelId="{CC4BA12C-7C59-407B-931D-4554755CF82E}" type="parTrans" cxnId="{D63465EB-4ECD-4F7A-80B6-A08FEC762E5B}">
      <dgm:prSet/>
      <dgm:spPr/>
      <dgm:t>
        <a:bodyPr/>
        <a:lstStyle/>
        <a:p>
          <a:endParaRPr lang="es-ES"/>
        </a:p>
      </dgm:t>
    </dgm:pt>
    <dgm:pt modelId="{FFB8C445-1048-421B-9FCF-C9B4E6D206B6}" type="sibTrans" cxnId="{D63465EB-4ECD-4F7A-80B6-A08FEC762E5B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 custScaleX="150033" custScaleY="178611" custLinFactNeighborX="8095" custLinFactNeighborY="-2032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5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5" custScaleX="117883" custScaleY="135744" custLinFactNeighborX="16122" custLinFactNeighborY="97598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5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28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23" custScaleX="84323" custScaleY="76843" custLinFactY="8909" custLinFactNeighborX="13988" custLinFactNeighborY="100000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23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28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23" custScaleX="84323" custScaleY="76843" custLinFactY="8909" custLinFactNeighborX="11056" custLinFactNeighborY="100000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23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8B5A28E5-8141-43EF-8011-451C312D092C}" type="pres">
      <dgm:prSet presAssocID="{B53B0BBE-1F9C-4453-AE65-E42CD5BDA1CF}" presName="Name111" presStyleLbl="parChTrans1D3" presStyleIdx="2" presStyleCnt="28"/>
      <dgm:spPr/>
    </dgm:pt>
    <dgm:pt modelId="{F5B3E57C-74D1-498A-AB5C-BAD58FF58D7F}" type="pres">
      <dgm:prSet presAssocID="{CC3BC291-CE27-47E6-90E9-28B7DC106AB1}" presName="hierRoot3" presStyleCnt="0">
        <dgm:presLayoutVars>
          <dgm:hierBranch val="init"/>
        </dgm:presLayoutVars>
      </dgm:prSet>
      <dgm:spPr/>
    </dgm:pt>
    <dgm:pt modelId="{2D6E77D7-D5BF-4304-9632-E52BC5377DFE}" type="pres">
      <dgm:prSet presAssocID="{CC3BC291-CE27-47E6-90E9-28B7DC106AB1}" presName="rootComposite3" presStyleCnt="0"/>
      <dgm:spPr/>
    </dgm:pt>
    <dgm:pt modelId="{E3A82729-9DD5-4685-AF81-42E167DEF8F7}" type="pres">
      <dgm:prSet presAssocID="{CC3BC291-CE27-47E6-90E9-28B7DC106AB1}" presName="rootText3" presStyleLbl="asst2" presStyleIdx="2" presStyleCnt="23" custScaleX="84323" custScaleY="76843" custLinFactY="8419" custLinFactNeighborX="14050" custLinFactNeighborY="100000">
        <dgm:presLayoutVars>
          <dgm:chPref val="3"/>
        </dgm:presLayoutVars>
      </dgm:prSet>
      <dgm:spPr/>
    </dgm:pt>
    <dgm:pt modelId="{35097CF9-A648-4DD9-989C-DD90BC656318}" type="pres">
      <dgm:prSet presAssocID="{CC3BC291-CE27-47E6-90E9-28B7DC106AB1}" presName="rootConnector3" presStyleLbl="asst2" presStyleIdx="2" presStyleCnt="23"/>
      <dgm:spPr/>
    </dgm:pt>
    <dgm:pt modelId="{2286CA3A-01F0-4127-86EF-91848B4BE74A}" type="pres">
      <dgm:prSet presAssocID="{CC3BC291-CE27-47E6-90E9-28B7DC106AB1}" presName="hierChild6" presStyleCnt="0"/>
      <dgm:spPr/>
    </dgm:pt>
    <dgm:pt modelId="{65C041BF-2E7B-4EA6-95A5-3AB1F9AE01EC}" type="pres">
      <dgm:prSet presAssocID="{CC3BC291-CE27-47E6-90E9-28B7DC106AB1}" presName="hierChild7" presStyleCnt="0"/>
      <dgm:spPr/>
    </dgm:pt>
    <dgm:pt modelId="{34AEFA51-C49A-49FA-A627-4DFF69F42004}" type="pres">
      <dgm:prSet presAssocID="{74639D27-2B58-4B80-8782-0B30402D80EA}" presName="Name111" presStyleLbl="parChTrans1D3" presStyleIdx="3" presStyleCnt="28"/>
      <dgm:spPr/>
    </dgm:pt>
    <dgm:pt modelId="{21CAF4BE-D76A-401F-9A06-85474C12FC1F}" type="pres">
      <dgm:prSet presAssocID="{303F7F1C-E082-4BEF-87A6-51D003DF8D2B}" presName="hierRoot3" presStyleCnt="0">
        <dgm:presLayoutVars>
          <dgm:hierBranch val="init"/>
        </dgm:presLayoutVars>
      </dgm:prSet>
      <dgm:spPr/>
    </dgm:pt>
    <dgm:pt modelId="{476B221A-DAD2-4EFC-99A1-AF373C171DD8}" type="pres">
      <dgm:prSet presAssocID="{303F7F1C-E082-4BEF-87A6-51D003DF8D2B}" presName="rootComposite3" presStyleCnt="0"/>
      <dgm:spPr/>
    </dgm:pt>
    <dgm:pt modelId="{3D198786-F566-40C6-9C10-D122426BF618}" type="pres">
      <dgm:prSet presAssocID="{303F7F1C-E082-4BEF-87A6-51D003DF8D2B}" presName="rootText3" presStyleLbl="asst2" presStyleIdx="3" presStyleCnt="23" custScaleX="84323" custScaleY="76843" custLinFactY="9375" custLinFactNeighborX="10254" custLinFactNeighborY="100000">
        <dgm:presLayoutVars>
          <dgm:chPref val="3"/>
        </dgm:presLayoutVars>
      </dgm:prSet>
      <dgm:spPr/>
    </dgm:pt>
    <dgm:pt modelId="{709E5A3E-E657-4A0E-A8D1-06062335C3FC}" type="pres">
      <dgm:prSet presAssocID="{303F7F1C-E082-4BEF-87A6-51D003DF8D2B}" presName="rootConnector3" presStyleLbl="asst2" presStyleIdx="3" presStyleCnt="23"/>
      <dgm:spPr/>
    </dgm:pt>
    <dgm:pt modelId="{283B848B-F0A0-4FB9-8C94-46A92EE08E85}" type="pres">
      <dgm:prSet presAssocID="{303F7F1C-E082-4BEF-87A6-51D003DF8D2B}" presName="hierChild6" presStyleCnt="0"/>
      <dgm:spPr/>
    </dgm:pt>
    <dgm:pt modelId="{886D53FC-C33D-40C6-82FB-89D7103EB848}" type="pres">
      <dgm:prSet presAssocID="{303F7F1C-E082-4BEF-87A6-51D003DF8D2B}" presName="hierChild7" presStyleCnt="0"/>
      <dgm:spPr/>
    </dgm:pt>
    <dgm:pt modelId="{D4ADF6A0-8FDE-49A0-9683-22878A359145}" type="pres">
      <dgm:prSet presAssocID="{A9B4B29D-3E83-4A88-9751-D326B09A35B1}" presName="Name111" presStyleLbl="parChTrans1D3" presStyleIdx="4" presStyleCnt="28"/>
      <dgm:spPr/>
    </dgm:pt>
    <dgm:pt modelId="{54AA5882-758C-42E8-88A6-2EE50BDD39DF}" type="pres">
      <dgm:prSet presAssocID="{EA65F302-B31E-4E4A-B294-1F00716A2B50}" presName="hierRoot3" presStyleCnt="0">
        <dgm:presLayoutVars>
          <dgm:hierBranch val="init"/>
        </dgm:presLayoutVars>
      </dgm:prSet>
      <dgm:spPr/>
    </dgm:pt>
    <dgm:pt modelId="{17A3392F-CF9E-428E-9D17-4C582EF8AAEF}" type="pres">
      <dgm:prSet presAssocID="{EA65F302-B31E-4E4A-B294-1F00716A2B50}" presName="rootComposite3" presStyleCnt="0"/>
      <dgm:spPr/>
    </dgm:pt>
    <dgm:pt modelId="{B53BF6ED-6228-475E-9CCE-972B3399B35C}" type="pres">
      <dgm:prSet presAssocID="{EA65F302-B31E-4E4A-B294-1F00716A2B50}" presName="rootText3" presStyleLbl="asst2" presStyleIdx="4" presStyleCnt="23" custScaleX="84323" custScaleY="76843" custLinFactY="10152" custLinFactNeighborX="13680" custLinFactNeighborY="100000">
        <dgm:presLayoutVars>
          <dgm:chPref val="3"/>
        </dgm:presLayoutVars>
      </dgm:prSet>
      <dgm:spPr/>
    </dgm:pt>
    <dgm:pt modelId="{A3C9C731-1CC6-46CD-B2B0-C0F3FAD01CF7}" type="pres">
      <dgm:prSet presAssocID="{EA65F302-B31E-4E4A-B294-1F00716A2B50}" presName="rootConnector3" presStyleLbl="asst2" presStyleIdx="4" presStyleCnt="23"/>
      <dgm:spPr/>
    </dgm:pt>
    <dgm:pt modelId="{6AEF946C-CA4D-41D1-9B21-FD8EDADCCAED}" type="pres">
      <dgm:prSet presAssocID="{EA65F302-B31E-4E4A-B294-1F00716A2B50}" presName="hierChild6" presStyleCnt="0"/>
      <dgm:spPr/>
    </dgm:pt>
    <dgm:pt modelId="{F8F2F90E-56F0-4130-A3C9-D7EBE731BCC0}" type="pres">
      <dgm:prSet presAssocID="{EA65F302-B31E-4E4A-B294-1F00716A2B50}" presName="hierChild7" presStyleCnt="0"/>
      <dgm:spPr/>
    </dgm:pt>
    <dgm:pt modelId="{F99956CE-8005-4012-9112-C3608D75FB90}" type="pres">
      <dgm:prSet presAssocID="{1419F406-5E9E-4DB0-9095-BB8ED06E4800}" presName="Name111" presStyleLbl="parChTrans1D3" presStyleIdx="5" presStyleCnt="28"/>
      <dgm:spPr/>
    </dgm:pt>
    <dgm:pt modelId="{8838EF30-123E-4F77-8249-815DB0A9A26C}" type="pres">
      <dgm:prSet presAssocID="{3DDC9470-9419-4A88-85EF-CCEE6E4A544F}" presName="hierRoot3" presStyleCnt="0">
        <dgm:presLayoutVars>
          <dgm:hierBranch val="init"/>
        </dgm:presLayoutVars>
      </dgm:prSet>
      <dgm:spPr/>
    </dgm:pt>
    <dgm:pt modelId="{0D1FE88A-4CA7-46E0-8B55-32C414A20632}" type="pres">
      <dgm:prSet presAssocID="{3DDC9470-9419-4A88-85EF-CCEE6E4A544F}" presName="rootComposite3" presStyleCnt="0"/>
      <dgm:spPr/>
    </dgm:pt>
    <dgm:pt modelId="{85C08FCB-8B33-4604-8991-84F8AC1ACA8A}" type="pres">
      <dgm:prSet presAssocID="{3DDC9470-9419-4A88-85EF-CCEE6E4A544F}" presName="rootText3" presStyleLbl="asst2" presStyleIdx="5" presStyleCnt="23" custScaleX="84323" custScaleY="76843" custLinFactY="10137" custLinFactNeighborX="10424" custLinFactNeighborY="100000">
        <dgm:presLayoutVars>
          <dgm:chPref val="3"/>
        </dgm:presLayoutVars>
      </dgm:prSet>
      <dgm:spPr/>
    </dgm:pt>
    <dgm:pt modelId="{FC3E7706-933F-453E-BF11-AFF8B6452709}" type="pres">
      <dgm:prSet presAssocID="{3DDC9470-9419-4A88-85EF-CCEE6E4A544F}" presName="rootConnector3" presStyleLbl="asst2" presStyleIdx="5" presStyleCnt="23"/>
      <dgm:spPr/>
    </dgm:pt>
    <dgm:pt modelId="{7B75730E-6BE7-49BD-ABCF-F2930886D361}" type="pres">
      <dgm:prSet presAssocID="{3DDC9470-9419-4A88-85EF-CCEE6E4A544F}" presName="hierChild6" presStyleCnt="0"/>
      <dgm:spPr/>
    </dgm:pt>
    <dgm:pt modelId="{4ACF25A1-2047-4F48-853E-278575DBF268}" type="pres">
      <dgm:prSet presAssocID="{3DDC9470-9419-4A88-85EF-CCEE6E4A544F}" presName="hierChild7" presStyleCnt="0"/>
      <dgm:spPr/>
    </dgm:pt>
    <dgm:pt modelId="{5A51FBE2-A0B5-45BD-8139-14CDAC1650C8}" type="pres">
      <dgm:prSet presAssocID="{55B504A0-81A6-4344-A4D8-CB2C6130B6B3}" presName="Name111" presStyleLbl="parChTrans1D3" presStyleIdx="6" presStyleCnt="28"/>
      <dgm:spPr/>
    </dgm:pt>
    <dgm:pt modelId="{ED1E8AF8-3F25-455E-9739-2D63CA77E897}" type="pres">
      <dgm:prSet presAssocID="{190B7701-D144-4875-8BAF-E070E7458454}" presName="hierRoot3" presStyleCnt="0">
        <dgm:presLayoutVars>
          <dgm:hierBranch val="init"/>
        </dgm:presLayoutVars>
      </dgm:prSet>
      <dgm:spPr/>
    </dgm:pt>
    <dgm:pt modelId="{9734F25B-34EE-457D-9FE6-0302FA0BA5C1}" type="pres">
      <dgm:prSet presAssocID="{190B7701-D144-4875-8BAF-E070E7458454}" presName="rootComposite3" presStyleCnt="0"/>
      <dgm:spPr/>
    </dgm:pt>
    <dgm:pt modelId="{612B3C96-44E3-4979-9C54-D34D560030B4}" type="pres">
      <dgm:prSet presAssocID="{190B7701-D144-4875-8BAF-E070E7458454}" presName="rootText3" presStyleLbl="asst2" presStyleIdx="6" presStyleCnt="23" custScaleX="84323" custScaleY="76843" custLinFactY="12294" custLinFactNeighborX="13805" custLinFactNeighborY="100000">
        <dgm:presLayoutVars>
          <dgm:chPref val="3"/>
        </dgm:presLayoutVars>
      </dgm:prSet>
      <dgm:spPr/>
    </dgm:pt>
    <dgm:pt modelId="{61CC28FC-F3C1-4C4B-A323-33037A2E62A8}" type="pres">
      <dgm:prSet presAssocID="{190B7701-D144-4875-8BAF-E070E7458454}" presName="rootConnector3" presStyleLbl="asst2" presStyleIdx="6" presStyleCnt="23"/>
      <dgm:spPr/>
    </dgm:pt>
    <dgm:pt modelId="{1D4AD9C7-09A6-4EBB-9B52-225E51D0B363}" type="pres">
      <dgm:prSet presAssocID="{190B7701-D144-4875-8BAF-E070E7458454}" presName="hierChild6" presStyleCnt="0"/>
      <dgm:spPr/>
    </dgm:pt>
    <dgm:pt modelId="{E3452704-C488-4BE2-A1D9-50A990821D92}" type="pres">
      <dgm:prSet presAssocID="{190B7701-D144-4875-8BAF-E070E7458454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5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5" custScaleX="117883" custScaleY="135744" custLinFactNeighborX="14308" custLinFactNeighborY="96960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5"/>
      <dgm:spPr/>
    </dgm:pt>
    <dgm:pt modelId="{EF6040F4-CFAB-42F1-ACF4-DAF07A03424F}" type="pres">
      <dgm:prSet presAssocID="{9171CD8A-4EC6-47B0-8AA0-59E89239E763}" presName="hierChild4" presStyleCnt="0"/>
      <dgm:spPr/>
    </dgm:pt>
    <dgm:pt modelId="{054F9D30-91C7-4310-8EF0-D2203478BEFB}" type="pres">
      <dgm:prSet presAssocID="{8B63A170-DC42-4841-891A-E6132CB0AB07}" presName="Name37" presStyleLbl="parChTrans1D3" presStyleIdx="7" presStyleCnt="28"/>
      <dgm:spPr/>
    </dgm:pt>
    <dgm:pt modelId="{480D70C0-22B1-4385-8B30-85BF66E073E8}" type="pres">
      <dgm:prSet presAssocID="{52166DC8-32EE-4F99-87FC-243F89FE4A0E}" presName="hierRoot2" presStyleCnt="0">
        <dgm:presLayoutVars>
          <dgm:hierBranch val="init"/>
        </dgm:presLayoutVars>
      </dgm:prSet>
      <dgm:spPr/>
    </dgm:pt>
    <dgm:pt modelId="{AE47F672-1884-4FC4-A1CA-E9CE7D5F60F0}" type="pres">
      <dgm:prSet presAssocID="{52166DC8-32EE-4F99-87FC-243F89FE4A0E}" presName="rootComposite" presStyleCnt="0"/>
      <dgm:spPr/>
    </dgm:pt>
    <dgm:pt modelId="{753429DD-F347-47A6-BD14-453EC28D7070}" type="pres">
      <dgm:prSet presAssocID="{52166DC8-32EE-4F99-87FC-243F89FE4A0E}" presName="rootText" presStyleLbl="node3" presStyleIdx="0" presStyleCnt="5" custScaleX="84323" custScaleY="76843" custLinFactNeighborX="15095" custLinFactNeighborY="-20260">
        <dgm:presLayoutVars>
          <dgm:chPref val="3"/>
        </dgm:presLayoutVars>
      </dgm:prSet>
      <dgm:spPr/>
    </dgm:pt>
    <dgm:pt modelId="{CDF927BA-E355-41C8-B5AE-27A8295F3AB3}" type="pres">
      <dgm:prSet presAssocID="{52166DC8-32EE-4F99-87FC-243F89FE4A0E}" presName="rootConnector" presStyleLbl="node3" presStyleIdx="0" presStyleCnt="5"/>
      <dgm:spPr/>
    </dgm:pt>
    <dgm:pt modelId="{2C014C4B-22EC-4DAC-8624-528A2836D983}" type="pres">
      <dgm:prSet presAssocID="{52166DC8-32EE-4F99-87FC-243F89FE4A0E}" presName="hierChild4" presStyleCnt="0"/>
      <dgm:spPr/>
    </dgm:pt>
    <dgm:pt modelId="{157F1287-26D3-488A-A28F-7E1D88BB4151}" type="pres">
      <dgm:prSet presAssocID="{52166DC8-32EE-4F99-87FC-243F89FE4A0E}" presName="hierChild5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63573C75-7737-47DD-9DD5-1B108C044961}" type="pres">
      <dgm:prSet presAssocID="{EE4B2557-3E73-4983-B157-9D1AC487D9B0}" presName="Name111" presStyleLbl="parChTrans1D3" presStyleIdx="8" presStyleCnt="28"/>
      <dgm:spPr/>
    </dgm:pt>
    <dgm:pt modelId="{774BCC4E-FF8A-48F7-832C-4E8E7744C631}" type="pres">
      <dgm:prSet presAssocID="{0E0CD054-F0C9-41E7-8101-B65830275E86}" presName="hierRoot3" presStyleCnt="0">
        <dgm:presLayoutVars>
          <dgm:hierBranch val="init"/>
        </dgm:presLayoutVars>
      </dgm:prSet>
      <dgm:spPr/>
    </dgm:pt>
    <dgm:pt modelId="{F6B6EE1E-DFEB-4E2D-BA91-77F5A2069E77}" type="pres">
      <dgm:prSet presAssocID="{0E0CD054-F0C9-41E7-8101-B65830275E86}" presName="rootComposite3" presStyleCnt="0"/>
      <dgm:spPr/>
    </dgm:pt>
    <dgm:pt modelId="{3E057ADF-AE38-4D46-A86F-403F7E59DCE3}" type="pres">
      <dgm:prSet presAssocID="{0E0CD054-F0C9-41E7-8101-B65830275E86}" presName="rootText3" presStyleLbl="asst2" presStyleIdx="7" presStyleCnt="23" custScaleX="84323" custScaleY="76843" custLinFactY="8910" custLinFactNeighborX="10149" custLinFactNeighborY="100000">
        <dgm:presLayoutVars>
          <dgm:chPref val="3"/>
        </dgm:presLayoutVars>
      </dgm:prSet>
      <dgm:spPr/>
    </dgm:pt>
    <dgm:pt modelId="{A2250EB0-D9C1-41C9-88F1-AD429CAEE5EE}" type="pres">
      <dgm:prSet presAssocID="{0E0CD054-F0C9-41E7-8101-B65830275E86}" presName="rootConnector3" presStyleLbl="asst2" presStyleIdx="7" presStyleCnt="23"/>
      <dgm:spPr/>
    </dgm:pt>
    <dgm:pt modelId="{831664F2-35DB-45F0-884C-EFE3D13EE39F}" type="pres">
      <dgm:prSet presAssocID="{0E0CD054-F0C9-41E7-8101-B65830275E86}" presName="hierChild6" presStyleCnt="0"/>
      <dgm:spPr/>
    </dgm:pt>
    <dgm:pt modelId="{BA7F254C-9C88-4FBE-AF15-E69178127162}" type="pres">
      <dgm:prSet presAssocID="{0E0CD054-F0C9-41E7-8101-B65830275E86}" presName="hierChild7" presStyleCnt="0"/>
      <dgm:spPr/>
    </dgm:pt>
    <dgm:pt modelId="{33D07E8D-4794-4562-B707-B588432DBD14}" type="pres">
      <dgm:prSet presAssocID="{19E2DA08-21E3-4951-82B0-4C206407D5B5}" presName="Name111" presStyleLbl="parChTrans1D3" presStyleIdx="9" presStyleCnt="28"/>
      <dgm:spPr/>
    </dgm:pt>
    <dgm:pt modelId="{2B801C7E-CF87-4A47-ACEF-761823443726}" type="pres">
      <dgm:prSet presAssocID="{38B23B9A-7D07-4258-91DE-E5DE5643E50F}" presName="hierRoot3" presStyleCnt="0">
        <dgm:presLayoutVars>
          <dgm:hierBranch val="init"/>
        </dgm:presLayoutVars>
      </dgm:prSet>
      <dgm:spPr/>
    </dgm:pt>
    <dgm:pt modelId="{73C4478C-6E36-4F77-B3DA-8C127E71ED45}" type="pres">
      <dgm:prSet presAssocID="{38B23B9A-7D07-4258-91DE-E5DE5643E50F}" presName="rootComposite3" presStyleCnt="0"/>
      <dgm:spPr/>
    </dgm:pt>
    <dgm:pt modelId="{1F6B85AA-58AE-4B4C-8166-80DE63DAC364}" type="pres">
      <dgm:prSet presAssocID="{38B23B9A-7D07-4258-91DE-E5DE5643E50F}" presName="rootText3" presStyleLbl="asst2" presStyleIdx="8" presStyleCnt="23" custScaleX="84323" custScaleY="76843" custLinFactY="8909" custLinFactNeighborX="10800" custLinFactNeighborY="100000">
        <dgm:presLayoutVars>
          <dgm:chPref val="3"/>
        </dgm:presLayoutVars>
      </dgm:prSet>
      <dgm:spPr/>
    </dgm:pt>
    <dgm:pt modelId="{31C99EE2-AC94-417A-83DD-5501D1374AE5}" type="pres">
      <dgm:prSet presAssocID="{38B23B9A-7D07-4258-91DE-E5DE5643E50F}" presName="rootConnector3" presStyleLbl="asst2" presStyleIdx="8" presStyleCnt="23"/>
      <dgm:spPr/>
    </dgm:pt>
    <dgm:pt modelId="{DC3FE046-2323-4FFF-AC94-D4947DB08E30}" type="pres">
      <dgm:prSet presAssocID="{38B23B9A-7D07-4258-91DE-E5DE5643E50F}" presName="hierChild6" presStyleCnt="0"/>
      <dgm:spPr/>
    </dgm:pt>
    <dgm:pt modelId="{8BBA6807-8965-443E-B747-741BA89BD960}" type="pres">
      <dgm:prSet presAssocID="{38B23B9A-7D07-4258-91DE-E5DE5643E50F}" presName="hierChild7" presStyleCnt="0"/>
      <dgm:spPr/>
    </dgm:pt>
    <dgm:pt modelId="{749D54A9-8D59-4D28-A742-C4539DE57997}" type="pres">
      <dgm:prSet presAssocID="{4DC2C5BE-8E24-4CE0-8F00-C881972BC685}" presName="Name111" presStyleLbl="parChTrans1D3" presStyleIdx="10" presStyleCnt="28"/>
      <dgm:spPr/>
    </dgm:pt>
    <dgm:pt modelId="{80F732EE-3B62-44BD-9D43-014C0AAEC747}" type="pres">
      <dgm:prSet presAssocID="{697CAE6C-F0D7-420B-A7A1-F2876966478E}" presName="hierRoot3" presStyleCnt="0">
        <dgm:presLayoutVars>
          <dgm:hierBranch val="init"/>
        </dgm:presLayoutVars>
      </dgm:prSet>
      <dgm:spPr/>
    </dgm:pt>
    <dgm:pt modelId="{024E0EE6-F4AE-406A-91BB-36959C594990}" type="pres">
      <dgm:prSet presAssocID="{697CAE6C-F0D7-420B-A7A1-F2876966478E}" presName="rootComposite3" presStyleCnt="0"/>
      <dgm:spPr/>
    </dgm:pt>
    <dgm:pt modelId="{4CDD8236-52F6-44FB-885A-8E9568ADF771}" type="pres">
      <dgm:prSet presAssocID="{697CAE6C-F0D7-420B-A7A1-F2876966478E}" presName="rootText3" presStyleLbl="asst2" presStyleIdx="9" presStyleCnt="23" custScaleX="84323" custScaleY="76843" custLinFactY="6119" custLinFactNeighborX="9534" custLinFactNeighborY="100000">
        <dgm:presLayoutVars>
          <dgm:chPref val="3"/>
        </dgm:presLayoutVars>
      </dgm:prSet>
      <dgm:spPr/>
    </dgm:pt>
    <dgm:pt modelId="{EFE981E9-939F-4524-ADE6-C1BA2197D056}" type="pres">
      <dgm:prSet presAssocID="{697CAE6C-F0D7-420B-A7A1-F2876966478E}" presName="rootConnector3" presStyleLbl="asst2" presStyleIdx="9" presStyleCnt="23"/>
      <dgm:spPr/>
    </dgm:pt>
    <dgm:pt modelId="{D509F898-3A8C-4B24-97E9-EEF78E9862AE}" type="pres">
      <dgm:prSet presAssocID="{697CAE6C-F0D7-420B-A7A1-F2876966478E}" presName="hierChild6" presStyleCnt="0"/>
      <dgm:spPr/>
    </dgm:pt>
    <dgm:pt modelId="{4ADF16D4-1683-40AB-82D5-C69FBB88416A}" type="pres">
      <dgm:prSet presAssocID="{697CAE6C-F0D7-420B-A7A1-F2876966478E}" presName="hierChild7" presStyleCnt="0"/>
      <dgm:spPr/>
    </dgm:pt>
    <dgm:pt modelId="{45D15364-9AE0-441D-BFCA-CA7C221811CD}" type="pres">
      <dgm:prSet presAssocID="{0350D947-1507-4E57-A0F6-50927541CB3B}" presName="Name111" presStyleLbl="parChTrans1D3" presStyleIdx="11" presStyleCnt="28"/>
      <dgm:spPr/>
    </dgm:pt>
    <dgm:pt modelId="{845AF001-6169-4719-BF22-B3C67F00E6DF}" type="pres">
      <dgm:prSet presAssocID="{E88CE78A-2669-4D2F-BF22-C3A0AB4C215E}" presName="hierRoot3" presStyleCnt="0">
        <dgm:presLayoutVars>
          <dgm:hierBranch val="init"/>
        </dgm:presLayoutVars>
      </dgm:prSet>
      <dgm:spPr/>
    </dgm:pt>
    <dgm:pt modelId="{6825F329-0FFD-49B8-9ABB-719C90FED8E1}" type="pres">
      <dgm:prSet presAssocID="{E88CE78A-2669-4D2F-BF22-C3A0AB4C215E}" presName="rootComposite3" presStyleCnt="0"/>
      <dgm:spPr/>
    </dgm:pt>
    <dgm:pt modelId="{72732915-C3EE-42A1-ACE4-8CF313D55F3C}" type="pres">
      <dgm:prSet presAssocID="{E88CE78A-2669-4D2F-BF22-C3A0AB4C215E}" presName="rootText3" presStyleLbl="asst2" presStyleIdx="10" presStyleCnt="23" custScaleX="84323" custScaleY="76843" custLinFactY="6244" custLinFactNeighborX="10969" custLinFactNeighborY="100000">
        <dgm:presLayoutVars>
          <dgm:chPref val="3"/>
        </dgm:presLayoutVars>
      </dgm:prSet>
      <dgm:spPr/>
    </dgm:pt>
    <dgm:pt modelId="{F91C9289-18AE-426F-B85A-91D142CF4FE5}" type="pres">
      <dgm:prSet presAssocID="{E88CE78A-2669-4D2F-BF22-C3A0AB4C215E}" presName="rootConnector3" presStyleLbl="asst2" presStyleIdx="10" presStyleCnt="23"/>
      <dgm:spPr/>
    </dgm:pt>
    <dgm:pt modelId="{9566000A-D8AA-4164-A580-FFB2AE561759}" type="pres">
      <dgm:prSet presAssocID="{E88CE78A-2669-4D2F-BF22-C3A0AB4C215E}" presName="hierChild6" presStyleCnt="0"/>
      <dgm:spPr/>
    </dgm:pt>
    <dgm:pt modelId="{89E9B5F1-68E7-492F-8F72-2679E92D3C75}" type="pres">
      <dgm:prSet presAssocID="{E88CE78A-2669-4D2F-BF22-C3A0AB4C215E}" presName="hierChild7" presStyleCnt="0"/>
      <dgm:spPr/>
    </dgm:pt>
    <dgm:pt modelId="{CDE9FC5F-0232-4652-9FCC-5C14A9368A72}" type="pres">
      <dgm:prSet presAssocID="{D4D82DE2-6246-4C23-8B56-AEE88704C904}" presName="Name111" presStyleLbl="parChTrans1D3" presStyleIdx="12" presStyleCnt="28"/>
      <dgm:spPr/>
    </dgm:pt>
    <dgm:pt modelId="{08E8B1B0-3F82-4912-B33F-BB405C788D2C}" type="pres">
      <dgm:prSet presAssocID="{78486B87-195B-4CAD-B1E0-8766F5580D89}" presName="hierRoot3" presStyleCnt="0">
        <dgm:presLayoutVars>
          <dgm:hierBranch val="init"/>
        </dgm:presLayoutVars>
      </dgm:prSet>
      <dgm:spPr/>
    </dgm:pt>
    <dgm:pt modelId="{CF07E058-B2B8-4427-B2DB-DC77C63A5E2D}" type="pres">
      <dgm:prSet presAssocID="{78486B87-195B-4CAD-B1E0-8766F5580D89}" presName="rootComposite3" presStyleCnt="0"/>
      <dgm:spPr/>
    </dgm:pt>
    <dgm:pt modelId="{CA6D4E17-683B-4605-B856-B7D1585EAF45}" type="pres">
      <dgm:prSet presAssocID="{78486B87-195B-4CAD-B1E0-8766F5580D89}" presName="rootText3" presStyleLbl="asst2" presStyleIdx="11" presStyleCnt="23" custScaleX="84323" custScaleY="76843" custLinFactY="10154" custLinFactNeighborX="9704" custLinFactNeighborY="100000">
        <dgm:presLayoutVars>
          <dgm:chPref val="3"/>
        </dgm:presLayoutVars>
      </dgm:prSet>
      <dgm:spPr/>
    </dgm:pt>
    <dgm:pt modelId="{74BAA934-D5E3-4519-8713-0C0802CC715D}" type="pres">
      <dgm:prSet presAssocID="{78486B87-195B-4CAD-B1E0-8766F5580D89}" presName="rootConnector3" presStyleLbl="asst2" presStyleIdx="11" presStyleCnt="23"/>
      <dgm:spPr/>
    </dgm:pt>
    <dgm:pt modelId="{FC934DDB-02FF-4E84-911A-EE104ECDEDAB}" type="pres">
      <dgm:prSet presAssocID="{78486B87-195B-4CAD-B1E0-8766F5580D89}" presName="hierChild6" presStyleCnt="0"/>
      <dgm:spPr/>
    </dgm:pt>
    <dgm:pt modelId="{59B99A21-5448-4A73-9BE8-504BBA4718A0}" type="pres">
      <dgm:prSet presAssocID="{78486B87-195B-4CAD-B1E0-8766F5580D89}" presName="hierChild7" presStyleCnt="0"/>
      <dgm:spPr/>
    </dgm:pt>
    <dgm:pt modelId="{F6BEE068-5CC9-45B9-B55D-A3A37B45CDFF}" type="pres">
      <dgm:prSet presAssocID="{080C5F11-5F70-4F33-90CE-343F24C9933B}" presName="Name37" presStyleLbl="parChTrans1D2" presStyleIdx="2" presStyleCnt="5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5" custScaleX="117883" custScaleY="135744" custLinFactNeighborX="7141" custLinFactNeighborY="95049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5"/>
      <dgm:spPr/>
    </dgm:pt>
    <dgm:pt modelId="{3715E0E5-71D1-4C57-AD70-D8C709012BD0}" type="pres">
      <dgm:prSet presAssocID="{4448C375-8F63-46D3-8A29-1777ECD51D96}" presName="hierChild4" presStyleCnt="0"/>
      <dgm:spPr/>
    </dgm:pt>
    <dgm:pt modelId="{C923FC59-AE23-403A-8083-CB3B055B6A12}" type="pres">
      <dgm:prSet presAssocID="{18313918-91C7-409D-9D4C-E19260BBCA5A}" presName="Name37" presStyleLbl="parChTrans1D3" presStyleIdx="13" presStyleCnt="28"/>
      <dgm:spPr/>
    </dgm:pt>
    <dgm:pt modelId="{952C6D93-5D33-468F-BB1C-35374BE1368C}" type="pres">
      <dgm:prSet presAssocID="{15D738CC-11E9-498C-A760-0567E94E0C53}" presName="hierRoot2" presStyleCnt="0">
        <dgm:presLayoutVars>
          <dgm:hierBranch val="init"/>
        </dgm:presLayoutVars>
      </dgm:prSet>
      <dgm:spPr/>
    </dgm:pt>
    <dgm:pt modelId="{93CD4C44-0043-4BF7-9837-FA3802CB5EEC}" type="pres">
      <dgm:prSet presAssocID="{15D738CC-11E9-498C-A760-0567E94E0C53}" presName="rootComposite" presStyleCnt="0"/>
      <dgm:spPr/>
    </dgm:pt>
    <dgm:pt modelId="{EBDC5BE2-E2B7-43D8-BE80-76AAD160AD2E}" type="pres">
      <dgm:prSet presAssocID="{15D738CC-11E9-498C-A760-0567E94E0C53}" presName="rootText" presStyleLbl="node3" presStyleIdx="1" presStyleCnt="5" custScaleX="84323" custScaleY="76843" custLinFactY="20160" custLinFactNeighborX="-98711" custLinFactNeighborY="100000">
        <dgm:presLayoutVars>
          <dgm:chPref val="3"/>
        </dgm:presLayoutVars>
      </dgm:prSet>
      <dgm:spPr/>
    </dgm:pt>
    <dgm:pt modelId="{1C6E5E57-07FC-4D21-A6B4-A6A7250BBEF3}" type="pres">
      <dgm:prSet presAssocID="{15D738CC-11E9-498C-A760-0567E94E0C53}" presName="rootConnector" presStyleLbl="node3" presStyleIdx="1" presStyleCnt="5"/>
      <dgm:spPr/>
    </dgm:pt>
    <dgm:pt modelId="{408D55CF-2B6F-47D0-B407-E146D1481E36}" type="pres">
      <dgm:prSet presAssocID="{15D738CC-11E9-498C-A760-0567E94E0C53}" presName="hierChild4" presStyleCnt="0"/>
      <dgm:spPr/>
    </dgm:pt>
    <dgm:pt modelId="{A61E37F2-E08D-49D5-BCBD-12BAC2ED6EDC}" type="pres">
      <dgm:prSet presAssocID="{15D738CC-11E9-498C-A760-0567E94E0C53}" presName="hierChild5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1A777671-2276-4F92-93D9-4925E7551F54}" type="pres">
      <dgm:prSet presAssocID="{F7A4492D-8AAB-449C-AFC5-0FAE46BD9D96}" presName="Name111" presStyleLbl="parChTrans1D3" presStyleIdx="14" presStyleCnt="28"/>
      <dgm:spPr/>
    </dgm:pt>
    <dgm:pt modelId="{28F640CC-A94F-4A3C-8260-96AAAA887349}" type="pres">
      <dgm:prSet presAssocID="{059F23AB-37A4-4116-8418-71B52B81D16A}" presName="hierRoot3" presStyleCnt="0">
        <dgm:presLayoutVars>
          <dgm:hierBranch val="init"/>
        </dgm:presLayoutVars>
      </dgm:prSet>
      <dgm:spPr/>
    </dgm:pt>
    <dgm:pt modelId="{42737190-776D-4411-9891-5AF047D5E4CA}" type="pres">
      <dgm:prSet presAssocID="{059F23AB-37A4-4116-8418-71B52B81D16A}" presName="rootComposite3" presStyleCnt="0"/>
      <dgm:spPr/>
    </dgm:pt>
    <dgm:pt modelId="{8D482CEB-4282-4407-8995-ABBF95ED01A6}" type="pres">
      <dgm:prSet presAssocID="{059F23AB-37A4-4116-8418-71B52B81D16A}" presName="rootText3" presStyleLbl="asst2" presStyleIdx="12" presStyleCnt="23" custScaleX="84323" custScaleY="76843" custLinFactY="8910" custLinFactNeighborX="8090" custLinFactNeighborY="100000">
        <dgm:presLayoutVars>
          <dgm:chPref val="3"/>
        </dgm:presLayoutVars>
      </dgm:prSet>
      <dgm:spPr/>
    </dgm:pt>
    <dgm:pt modelId="{5EEFACC0-3B36-4B03-B645-BE08D89FD8F6}" type="pres">
      <dgm:prSet presAssocID="{059F23AB-37A4-4116-8418-71B52B81D16A}" presName="rootConnector3" presStyleLbl="asst2" presStyleIdx="12" presStyleCnt="23"/>
      <dgm:spPr/>
    </dgm:pt>
    <dgm:pt modelId="{F360BC43-E394-410E-833E-4FBC42D49431}" type="pres">
      <dgm:prSet presAssocID="{059F23AB-37A4-4116-8418-71B52B81D16A}" presName="hierChild6" presStyleCnt="0"/>
      <dgm:spPr/>
    </dgm:pt>
    <dgm:pt modelId="{F8CCD1C5-53A8-4EB4-8222-105188B8445F}" type="pres">
      <dgm:prSet presAssocID="{059F23AB-37A4-4116-8418-71B52B81D16A}" presName="hierChild7" presStyleCnt="0"/>
      <dgm:spPr/>
    </dgm:pt>
    <dgm:pt modelId="{7BE6759F-4D25-4C28-B32A-21D0D005A84A}" type="pres">
      <dgm:prSet presAssocID="{5DDE2CA9-439A-440B-AACF-1AEFC0D99124}" presName="Name111" presStyleLbl="parChTrans1D3" presStyleIdx="15" presStyleCnt="28"/>
      <dgm:spPr/>
    </dgm:pt>
    <dgm:pt modelId="{33A6D12E-1014-4BFD-83C0-D20A77AD8642}" type="pres">
      <dgm:prSet presAssocID="{069EA20B-23E0-455B-97A8-9113A5BE272C}" presName="hierRoot3" presStyleCnt="0">
        <dgm:presLayoutVars>
          <dgm:hierBranch val="init"/>
        </dgm:presLayoutVars>
      </dgm:prSet>
      <dgm:spPr/>
    </dgm:pt>
    <dgm:pt modelId="{83AB90F6-5FF8-4559-9715-D8A46BE847EF}" type="pres">
      <dgm:prSet presAssocID="{069EA20B-23E0-455B-97A8-9113A5BE272C}" presName="rootComposite3" presStyleCnt="0"/>
      <dgm:spPr/>
    </dgm:pt>
    <dgm:pt modelId="{F40E87B9-F183-4CAB-A3B1-142BCE60A33E}" type="pres">
      <dgm:prSet presAssocID="{069EA20B-23E0-455B-97A8-9113A5BE272C}" presName="rootText3" presStyleLbl="asst2" presStyleIdx="13" presStyleCnt="23" custScaleX="84323" custScaleY="76843" custLinFactY="8909" custLinFactNeighborX="-5285" custLinFactNeighborY="100000">
        <dgm:presLayoutVars>
          <dgm:chPref val="3"/>
        </dgm:presLayoutVars>
      </dgm:prSet>
      <dgm:spPr/>
    </dgm:pt>
    <dgm:pt modelId="{6A61AFCD-3DAE-4894-857A-608A022BB32A}" type="pres">
      <dgm:prSet presAssocID="{069EA20B-23E0-455B-97A8-9113A5BE272C}" presName="rootConnector3" presStyleLbl="asst2" presStyleIdx="13" presStyleCnt="23"/>
      <dgm:spPr/>
    </dgm:pt>
    <dgm:pt modelId="{02336A07-ED28-4490-9E40-20B23C25AB2E}" type="pres">
      <dgm:prSet presAssocID="{069EA20B-23E0-455B-97A8-9113A5BE272C}" presName="hierChild6" presStyleCnt="0"/>
      <dgm:spPr/>
    </dgm:pt>
    <dgm:pt modelId="{55E85F22-3AE8-4243-8850-3623259B2CA2}" type="pres">
      <dgm:prSet presAssocID="{069EA20B-23E0-455B-97A8-9113A5BE272C}" presName="hierChild7" presStyleCnt="0"/>
      <dgm:spPr/>
    </dgm:pt>
    <dgm:pt modelId="{B76D319C-F647-4A05-8D29-1356C0C006A0}" type="pres">
      <dgm:prSet presAssocID="{2D98F338-4023-4A08-9E15-71B484C75ABC}" presName="Name37" presStyleLbl="parChTrans1D2" presStyleIdx="3" presStyleCnt="5"/>
      <dgm:spPr/>
    </dgm:pt>
    <dgm:pt modelId="{F07F0CAA-BC30-4450-B2EA-FBDDF1611C1D}" type="pres">
      <dgm:prSet presAssocID="{A619683F-64CB-4954-A7ED-DFCC15841CAD}" presName="hierRoot2" presStyleCnt="0">
        <dgm:presLayoutVars>
          <dgm:hierBranch val="init"/>
        </dgm:presLayoutVars>
      </dgm:prSet>
      <dgm:spPr/>
    </dgm:pt>
    <dgm:pt modelId="{4424D56D-7437-4EEF-A8BE-B36E8253C58C}" type="pres">
      <dgm:prSet presAssocID="{A619683F-64CB-4954-A7ED-DFCC15841CAD}" presName="rootComposite" presStyleCnt="0"/>
      <dgm:spPr/>
    </dgm:pt>
    <dgm:pt modelId="{01BCE388-3ADD-46AF-8CDF-1CF37ADFB94D}" type="pres">
      <dgm:prSet presAssocID="{A619683F-64CB-4954-A7ED-DFCC15841CAD}" presName="rootText" presStyleLbl="node2" presStyleIdx="3" presStyleCnt="5" custScaleX="117883" custScaleY="135744" custLinFactNeighborX="-7701" custLinFactNeighborY="96129">
        <dgm:presLayoutVars>
          <dgm:chPref val="3"/>
        </dgm:presLayoutVars>
      </dgm:prSet>
      <dgm:spPr/>
    </dgm:pt>
    <dgm:pt modelId="{B89038A0-6AC7-465B-8C86-2402AA9AF37C}" type="pres">
      <dgm:prSet presAssocID="{A619683F-64CB-4954-A7ED-DFCC15841CAD}" presName="rootConnector" presStyleLbl="node2" presStyleIdx="3" presStyleCnt="5"/>
      <dgm:spPr/>
    </dgm:pt>
    <dgm:pt modelId="{E976CA8A-628D-4A46-A8F3-9C51BF7256DA}" type="pres">
      <dgm:prSet presAssocID="{A619683F-64CB-4954-A7ED-DFCC15841CAD}" presName="hierChild4" presStyleCnt="0"/>
      <dgm:spPr/>
    </dgm:pt>
    <dgm:pt modelId="{3CF71ECF-6F48-438B-8CDD-1100DFFACE6E}" type="pres">
      <dgm:prSet presAssocID="{5FD52C7D-AD09-4351-B16F-99B83F291673}" presName="Name37" presStyleLbl="parChTrans1D3" presStyleIdx="16" presStyleCnt="28"/>
      <dgm:spPr/>
    </dgm:pt>
    <dgm:pt modelId="{1E2BF161-AFA3-4B74-8AE8-C5EAC65287DD}" type="pres">
      <dgm:prSet presAssocID="{7E22C0C7-088D-4CB7-B474-6CD3653B0087}" presName="hierRoot2" presStyleCnt="0">
        <dgm:presLayoutVars>
          <dgm:hierBranch val="init"/>
        </dgm:presLayoutVars>
      </dgm:prSet>
      <dgm:spPr/>
    </dgm:pt>
    <dgm:pt modelId="{91C4B29B-2CE1-42B3-BCE8-0516086E8040}" type="pres">
      <dgm:prSet presAssocID="{7E22C0C7-088D-4CB7-B474-6CD3653B0087}" presName="rootComposite" presStyleCnt="0"/>
      <dgm:spPr/>
    </dgm:pt>
    <dgm:pt modelId="{D72C1383-9E70-4762-B82F-955C5E23EFD8}" type="pres">
      <dgm:prSet presAssocID="{7E22C0C7-088D-4CB7-B474-6CD3653B0087}" presName="rootText" presStyleLbl="node3" presStyleIdx="2" presStyleCnt="5" custScaleX="84323" custScaleY="76843" custLinFactNeighborX="-9199" custLinFactNeighborY="-23033">
        <dgm:presLayoutVars>
          <dgm:chPref val="3"/>
        </dgm:presLayoutVars>
      </dgm:prSet>
      <dgm:spPr/>
    </dgm:pt>
    <dgm:pt modelId="{2EDCB4D7-6AEE-4D72-9D86-A2F1455A1D29}" type="pres">
      <dgm:prSet presAssocID="{7E22C0C7-088D-4CB7-B474-6CD3653B0087}" presName="rootConnector" presStyleLbl="node3" presStyleIdx="2" presStyleCnt="5"/>
      <dgm:spPr/>
    </dgm:pt>
    <dgm:pt modelId="{6F3DC24B-4E77-45CA-8AB3-14EBABEB3EA3}" type="pres">
      <dgm:prSet presAssocID="{7E22C0C7-088D-4CB7-B474-6CD3653B0087}" presName="hierChild4" presStyleCnt="0"/>
      <dgm:spPr/>
    </dgm:pt>
    <dgm:pt modelId="{95F760E0-DFF2-49EC-B70F-6DEE7D2D5EC1}" type="pres">
      <dgm:prSet presAssocID="{7E22C0C7-088D-4CB7-B474-6CD3653B0087}" presName="hierChild5" presStyleCnt="0"/>
      <dgm:spPr/>
    </dgm:pt>
    <dgm:pt modelId="{69DCD7FF-4D42-4028-81E8-AB24002F3440}" type="pres">
      <dgm:prSet presAssocID="{39BB2EDF-50EB-4171-B89E-E68439C87466}" presName="Name37" presStyleLbl="parChTrans1D3" presStyleIdx="17" presStyleCnt="28"/>
      <dgm:spPr/>
    </dgm:pt>
    <dgm:pt modelId="{0086CACD-ED12-4EFE-AD09-6EDB43103EB3}" type="pres">
      <dgm:prSet presAssocID="{65328870-48CB-490B-8E49-6BC3537F0C59}" presName="hierRoot2" presStyleCnt="0">
        <dgm:presLayoutVars>
          <dgm:hierBranch val="init"/>
        </dgm:presLayoutVars>
      </dgm:prSet>
      <dgm:spPr/>
    </dgm:pt>
    <dgm:pt modelId="{BD491EBA-82AB-4FB1-A332-59274C509A7D}" type="pres">
      <dgm:prSet presAssocID="{65328870-48CB-490B-8E49-6BC3537F0C59}" presName="rootComposite" presStyleCnt="0"/>
      <dgm:spPr/>
    </dgm:pt>
    <dgm:pt modelId="{486D5A8B-1DE3-4243-BFB2-40194351F360}" type="pres">
      <dgm:prSet presAssocID="{65328870-48CB-490B-8E49-6BC3537F0C59}" presName="rootText" presStyleLbl="node3" presStyleIdx="3" presStyleCnt="5" custScaleX="84323" custScaleY="76843" custLinFactNeighborX="-8721" custLinFactNeighborY="-2021">
        <dgm:presLayoutVars>
          <dgm:chPref val="3"/>
        </dgm:presLayoutVars>
      </dgm:prSet>
      <dgm:spPr>
        <a:xfrm>
          <a:off x="8006729" y="4901110"/>
          <a:ext cx="849787" cy="387203"/>
        </a:xfrm>
        <a:prstGeom prst="rect">
          <a:avLst/>
        </a:prstGeom>
      </dgm:spPr>
    </dgm:pt>
    <dgm:pt modelId="{8FEF3BAA-E183-4CB2-9149-4919938E819A}" type="pres">
      <dgm:prSet presAssocID="{65328870-48CB-490B-8E49-6BC3537F0C59}" presName="rootConnector" presStyleLbl="node3" presStyleIdx="3" presStyleCnt="5"/>
      <dgm:spPr/>
    </dgm:pt>
    <dgm:pt modelId="{3AF25612-3F0D-4215-873A-FF3208852FCB}" type="pres">
      <dgm:prSet presAssocID="{65328870-48CB-490B-8E49-6BC3537F0C59}" presName="hierChild4" presStyleCnt="0"/>
      <dgm:spPr/>
    </dgm:pt>
    <dgm:pt modelId="{19CAE090-6752-4F03-B746-8924DCFB187A}" type="pres">
      <dgm:prSet presAssocID="{65328870-48CB-490B-8E49-6BC3537F0C59}" presName="hierChild5" presStyleCnt="0"/>
      <dgm:spPr/>
    </dgm:pt>
    <dgm:pt modelId="{2F38EB24-34E7-4F0A-BDB5-B4C7FE38D963}" type="pres">
      <dgm:prSet presAssocID="{91044CAE-D09F-43CE-AFD4-F405F7B61DCE}" presName="Name37" presStyleLbl="parChTrans1D3" presStyleIdx="18" presStyleCnt="28"/>
      <dgm:spPr/>
    </dgm:pt>
    <dgm:pt modelId="{F8C39D68-0395-4738-B161-76E206547764}" type="pres">
      <dgm:prSet presAssocID="{65BE6FE8-24D5-4234-B883-39E0ED319C6D}" presName="hierRoot2" presStyleCnt="0">
        <dgm:presLayoutVars>
          <dgm:hierBranch val="init"/>
        </dgm:presLayoutVars>
      </dgm:prSet>
      <dgm:spPr/>
    </dgm:pt>
    <dgm:pt modelId="{D4BAA430-D8FA-454D-8408-07623130DCB4}" type="pres">
      <dgm:prSet presAssocID="{65BE6FE8-24D5-4234-B883-39E0ED319C6D}" presName="rootComposite" presStyleCnt="0"/>
      <dgm:spPr/>
    </dgm:pt>
    <dgm:pt modelId="{E41016CC-EE08-4BA6-90E7-81469A4C34EB}" type="pres">
      <dgm:prSet presAssocID="{65BE6FE8-24D5-4234-B883-39E0ED319C6D}" presName="rootText" presStyleLbl="node3" presStyleIdx="4" presStyleCnt="5" custScaleX="84323" custScaleY="76843" custLinFactX="-24766" custLinFactY="-21408" custLinFactNeighborX="-100000" custLinFactNeighborY="-100000">
        <dgm:presLayoutVars>
          <dgm:chPref val="3"/>
        </dgm:presLayoutVars>
      </dgm:prSet>
      <dgm:spPr/>
    </dgm:pt>
    <dgm:pt modelId="{0756F2D0-0D4D-420F-A72A-0B2EA3938169}" type="pres">
      <dgm:prSet presAssocID="{65BE6FE8-24D5-4234-B883-39E0ED319C6D}" presName="rootConnector" presStyleLbl="node3" presStyleIdx="4" presStyleCnt="5"/>
      <dgm:spPr/>
    </dgm:pt>
    <dgm:pt modelId="{20B9A888-547C-4B43-B11F-A559A6D2F922}" type="pres">
      <dgm:prSet presAssocID="{65BE6FE8-24D5-4234-B883-39E0ED319C6D}" presName="hierChild4" presStyleCnt="0"/>
      <dgm:spPr/>
    </dgm:pt>
    <dgm:pt modelId="{05EF15BD-8315-44F0-A613-C760F83A8F45}" type="pres">
      <dgm:prSet presAssocID="{65BE6FE8-24D5-4234-B883-39E0ED319C6D}" presName="hierChild5" presStyleCnt="0"/>
      <dgm:spPr/>
    </dgm:pt>
    <dgm:pt modelId="{16FD575B-BD5D-4B26-A162-B33FD88730FD}" type="pres">
      <dgm:prSet presAssocID="{A619683F-64CB-4954-A7ED-DFCC15841CAD}" presName="hierChild5" presStyleCnt="0"/>
      <dgm:spPr/>
    </dgm:pt>
    <dgm:pt modelId="{484A2FA6-84F3-4A98-8E26-52772484A5A7}" type="pres">
      <dgm:prSet presAssocID="{A9BA3976-DF65-45CA-B0A9-56B68B586153}" presName="Name111" presStyleLbl="parChTrans1D3" presStyleIdx="19" presStyleCnt="28"/>
      <dgm:spPr/>
    </dgm:pt>
    <dgm:pt modelId="{810A16AC-A77C-448C-B841-5504BBB94D26}" type="pres">
      <dgm:prSet presAssocID="{8E874AFE-8580-4D68-B3C6-672A14769406}" presName="hierRoot3" presStyleCnt="0">
        <dgm:presLayoutVars>
          <dgm:hierBranch val="init"/>
        </dgm:presLayoutVars>
      </dgm:prSet>
      <dgm:spPr/>
    </dgm:pt>
    <dgm:pt modelId="{F80FCD11-B071-4F54-A370-6ED15EA845C0}" type="pres">
      <dgm:prSet presAssocID="{8E874AFE-8580-4D68-B3C6-672A14769406}" presName="rootComposite3" presStyleCnt="0"/>
      <dgm:spPr/>
    </dgm:pt>
    <dgm:pt modelId="{2E0EEDEB-D893-4BBB-A418-D20955CEC65A}" type="pres">
      <dgm:prSet presAssocID="{8E874AFE-8580-4D68-B3C6-672A14769406}" presName="rootText3" presStyleLbl="asst2" presStyleIdx="14" presStyleCnt="23" custScaleX="84323" custScaleY="76843" custLinFactY="8910" custLinFactNeighborX="-12029" custLinFactNeighborY="100000">
        <dgm:presLayoutVars>
          <dgm:chPref val="3"/>
        </dgm:presLayoutVars>
      </dgm:prSet>
      <dgm:spPr/>
    </dgm:pt>
    <dgm:pt modelId="{CBA22AE0-2449-4DA8-B4D3-9E4CA6DB1549}" type="pres">
      <dgm:prSet presAssocID="{8E874AFE-8580-4D68-B3C6-672A14769406}" presName="rootConnector3" presStyleLbl="asst2" presStyleIdx="14" presStyleCnt="23"/>
      <dgm:spPr/>
    </dgm:pt>
    <dgm:pt modelId="{3EC90D0D-BCB9-4FAA-A619-C942A1C4194C}" type="pres">
      <dgm:prSet presAssocID="{8E874AFE-8580-4D68-B3C6-672A14769406}" presName="hierChild6" presStyleCnt="0"/>
      <dgm:spPr/>
    </dgm:pt>
    <dgm:pt modelId="{755E0C9A-7416-4973-816E-F9A03B55585E}" type="pres">
      <dgm:prSet presAssocID="{8E874AFE-8580-4D68-B3C6-672A14769406}" presName="hierChild7" presStyleCnt="0"/>
      <dgm:spPr/>
    </dgm:pt>
    <dgm:pt modelId="{4B38C3BA-4F14-436B-A4DA-056C265104A4}" type="pres">
      <dgm:prSet presAssocID="{57F5ECB4-86CF-437C-93C8-6BADB460DF6E}" presName="Name111" presStyleLbl="parChTrans1D3" presStyleIdx="20" presStyleCnt="28"/>
      <dgm:spPr/>
    </dgm:pt>
    <dgm:pt modelId="{BFE14F79-7DF2-4D6E-8240-E68E90E7BEAB}" type="pres">
      <dgm:prSet presAssocID="{98628E21-AAD3-4C03-A67C-52C552977B92}" presName="hierRoot3" presStyleCnt="0">
        <dgm:presLayoutVars>
          <dgm:hierBranch val="init"/>
        </dgm:presLayoutVars>
      </dgm:prSet>
      <dgm:spPr/>
    </dgm:pt>
    <dgm:pt modelId="{C9704563-C5EA-4140-B445-0197BCEC94FB}" type="pres">
      <dgm:prSet presAssocID="{98628E21-AAD3-4C03-A67C-52C552977B92}" presName="rootComposite3" presStyleCnt="0"/>
      <dgm:spPr/>
    </dgm:pt>
    <dgm:pt modelId="{9B082FCB-E0D7-4ABD-8B56-E3791A21706D}" type="pres">
      <dgm:prSet presAssocID="{98628E21-AAD3-4C03-A67C-52C552977B92}" presName="rootText3" presStyleLbl="asst2" presStyleIdx="15" presStyleCnt="23" custScaleX="84323" custScaleY="76843" custLinFactY="8909" custLinFactNeighborX="-11849" custLinFactNeighborY="100000">
        <dgm:presLayoutVars>
          <dgm:chPref val="3"/>
        </dgm:presLayoutVars>
      </dgm:prSet>
      <dgm:spPr/>
    </dgm:pt>
    <dgm:pt modelId="{5BAD5CB9-CBB4-4826-86B9-3E57B886C81B}" type="pres">
      <dgm:prSet presAssocID="{98628E21-AAD3-4C03-A67C-52C552977B92}" presName="rootConnector3" presStyleLbl="asst2" presStyleIdx="15" presStyleCnt="23"/>
      <dgm:spPr/>
    </dgm:pt>
    <dgm:pt modelId="{E36B91A6-E2A4-4845-BDD8-572B297B3C34}" type="pres">
      <dgm:prSet presAssocID="{98628E21-AAD3-4C03-A67C-52C552977B92}" presName="hierChild6" presStyleCnt="0"/>
      <dgm:spPr/>
    </dgm:pt>
    <dgm:pt modelId="{5841C64E-559A-4407-818A-AB753756C19F}" type="pres">
      <dgm:prSet presAssocID="{98628E21-AAD3-4C03-A67C-52C552977B92}" presName="hierChild7" presStyleCnt="0"/>
      <dgm:spPr/>
    </dgm:pt>
    <dgm:pt modelId="{89462B2B-4141-4DF2-AC8B-0F4580715890}" type="pres">
      <dgm:prSet presAssocID="{E32A71A7-ADCB-4A80-B80C-C17BD3335557}" presName="Name111" presStyleLbl="parChTrans1D3" presStyleIdx="21" presStyleCnt="28"/>
      <dgm:spPr/>
    </dgm:pt>
    <dgm:pt modelId="{3F8D60D1-4671-4E87-98DD-8E16B43ED592}" type="pres">
      <dgm:prSet presAssocID="{B83A57E8-6C3B-40D7-B731-07FD0CF545D4}" presName="hierRoot3" presStyleCnt="0">
        <dgm:presLayoutVars>
          <dgm:hierBranch val="init"/>
        </dgm:presLayoutVars>
      </dgm:prSet>
      <dgm:spPr/>
    </dgm:pt>
    <dgm:pt modelId="{285DF16A-3576-4634-BBD0-2264E834B6F7}" type="pres">
      <dgm:prSet presAssocID="{B83A57E8-6C3B-40D7-B731-07FD0CF545D4}" presName="rootComposite3" presStyleCnt="0"/>
      <dgm:spPr/>
    </dgm:pt>
    <dgm:pt modelId="{243BEA43-99E7-4A6F-ADAD-9186177DA265}" type="pres">
      <dgm:prSet presAssocID="{B83A57E8-6C3B-40D7-B731-07FD0CF545D4}" presName="rootText3" presStyleLbl="asst2" presStyleIdx="16" presStyleCnt="23" custScaleX="84323" custScaleY="76843" custLinFactY="10063" custLinFactNeighborX="-12039" custLinFactNeighborY="100000">
        <dgm:presLayoutVars>
          <dgm:chPref val="3"/>
        </dgm:presLayoutVars>
      </dgm:prSet>
      <dgm:spPr/>
    </dgm:pt>
    <dgm:pt modelId="{AB6B5047-C6DA-40A4-A897-61294C851F87}" type="pres">
      <dgm:prSet presAssocID="{B83A57E8-6C3B-40D7-B731-07FD0CF545D4}" presName="rootConnector3" presStyleLbl="asst2" presStyleIdx="16" presStyleCnt="23"/>
      <dgm:spPr/>
    </dgm:pt>
    <dgm:pt modelId="{B06D25F5-28E4-4B4B-8370-9D071FE36AAF}" type="pres">
      <dgm:prSet presAssocID="{B83A57E8-6C3B-40D7-B731-07FD0CF545D4}" presName="hierChild6" presStyleCnt="0"/>
      <dgm:spPr/>
    </dgm:pt>
    <dgm:pt modelId="{71B18F9D-1647-418C-B8E3-86DC582A1D1F}" type="pres">
      <dgm:prSet presAssocID="{B83A57E8-6C3B-40D7-B731-07FD0CF545D4}" presName="hierChild7" presStyleCnt="0"/>
      <dgm:spPr/>
    </dgm:pt>
    <dgm:pt modelId="{B22777B3-CDBD-44A2-8DF5-E4DE7A108C5D}" type="pres">
      <dgm:prSet presAssocID="{9B5E2234-BAB4-43CD-8E60-7F61E75470B9}" presName="Name111" presStyleLbl="parChTrans1D3" presStyleIdx="22" presStyleCnt="28"/>
      <dgm:spPr/>
    </dgm:pt>
    <dgm:pt modelId="{60510A01-ECFC-4CED-9E22-1A1BD64D88B1}" type="pres">
      <dgm:prSet presAssocID="{E5A3C04C-DEC5-41A9-A698-872913C8C8C6}" presName="hierRoot3" presStyleCnt="0">
        <dgm:presLayoutVars>
          <dgm:hierBranch val="init"/>
        </dgm:presLayoutVars>
      </dgm:prSet>
      <dgm:spPr/>
    </dgm:pt>
    <dgm:pt modelId="{D01E7B21-41E8-4A5E-BE3A-90B1819A5D63}" type="pres">
      <dgm:prSet presAssocID="{E5A3C04C-DEC5-41A9-A698-872913C8C8C6}" presName="rootComposite3" presStyleCnt="0"/>
      <dgm:spPr/>
    </dgm:pt>
    <dgm:pt modelId="{65A3CD88-F934-4993-829E-0002C0C1ADCD}" type="pres">
      <dgm:prSet presAssocID="{E5A3C04C-DEC5-41A9-A698-872913C8C8C6}" presName="rootText3" presStyleLbl="asst2" presStyleIdx="17" presStyleCnt="23" custScaleX="84323" custScaleY="76843" custLinFactY="10447" custLinFactNeighborX="-11660" custLinFactNeighborY="100000">
        <dgm:presLayoutVars>
          <dgm:chPref val="3"/>
        </dgm:presLayoutVars>
      </dgm:prSet>
      <dgm:spPr/>
    </dgm:pt>
    <dgm:pt modelId="{C462F67C-2572-44B2-87B0-3B583681913A}" type="pres">
      <dgm:prSet presAssocID="{E5A3C04C-DEC5-41A9-A698-872913C8C8C6}" presName="rootConnector3" presStyleLbl="asst2" presStyleIdx="17" presStyleCnt="23"/>
      <dgm:spPr/>
    </dgm:pt>
    <dgm:pt modelId="{C9ED8CA4-6EC2-4E4B-90DC-DEF1736F04F5}" type="pres">
      <dgm:prSet presAssocID="{E5A3C04C-DEC5-41A9-A698-872913C8C8C6}" presName="hierChild6" presStyleCnt="0"/>
      <dgm:spPr/>
    </dgm:pt>
    <dgm:pt modelId="{ADAD2895-3639-439D-B3AB-B177379D5ADC}" type="pres">
      <dgm:prSet presAssocID="{E5A3C04C-DEC5-41A9-A698-872913C8C8C6}" presName="hierChild7" presStyleCnt="0"/>
      <dgm:spPr/>
    </dgm:pt>
    <dgm:pt modelId="{D1FE4801-A05C-4D11-BF51-315B66E11FE8}" type="pres">
      <dgm:prSet presAssocID="{7A48C636-1875-4731-9BFA-43F39B119222}" presName="Name111" presStyleLbl="parChTrans1D3" presStyleIdx="23" presStyleCnt="28"/>
      <dgm:spPr/>
    </dgm:pt>
    <dgm:pt modelId="{B41D9A92-F5A3-4CDA-93A4-9132EFC532EA}" type="pres">
      <dgm:prSet presAssocID="{4DF53E12-BAB0-434A-9E0D-CA9E2CCD06FA}" presName="hierRoot3" presStyleCnt="0">
        <dgm:presLayoutVars>
          <dgm:hierBranch val="init"/>
        </dgm:presLayoutVars>
      </dgm:prSet>
      <dgm:spPr/>
    </dgm:pt>
    <dgm:pt modelId="{A3B4F1F4-C28B-4395-A989-CD8BD7FDE0D7}" type="pres">
      <dgm:prSet presAssocID="{4DF53E12-BAB0-434A-9E0D-CA9E2CCD06FA}" presName="rootComposite3" presStyleCnt="0"/>
      <dgm:spPr/>
    </dgm:pt>
    <dgm:pt modelId="{506E0649-2D7A-4327-A5A0-84DDEC32B6F7}" type="pres">
      <dgm:prSet presAssocID="{4DF53E12-BAB0-434A-9E0D-CA9E2CCD06FA}" presName="rootText3" presStyleLbl="asst2" presStyleIdx="18" presStyleCnt="23" custScaleX="84323" custScaleY="76843" custLinFactY="8368" custLinFactNeighborX="-12887" custLinFactNeighborY="100000">
        <dgm:presLayoutVars>
          <dgm:chPref val="3"/>
        </dgm:presLayoutVars>
      </dgm:prSet>
      <dgm:spPr/>
    </dgm:pt>
    <dgm:pt modelId="{DA2C873F-F1D6-435F-B748-52B3DD40A27D}" type="pres">
      <dgm:prSet presAssocID="{4DF53E12-BAB0-434A-9E0D-CA9E2CCD06FA}" presName="rootConnector3" presStyleLbl="asst2" presStyleIdx="18" presStyleCnt="23"/>
      <dgm:spPr/>
    </dgm:pt>
    <dgm:pt modelId="{8E3774BA-C95E-4779-8A96-A672D18CDDA7}" type="pres">
      <dgm:prSet presAssocID="{4DF53E12-BAB0-434A-9E0D-CA9E2CCD06FA}" presName="hierChild6" presStyleCnt="0"/>
      <dgm:spPr/>
    </dgm:pt>
    <dgm:pt modelId="{99256145-41F6-4C52-980A-E168BB047E29}" type="pres">
      <dgm:prSet presAssocID="{4DF53E12-BAB0-434A-9E0D-CA9E2CCD06FA}" presName="hierChild7" presStyleCnt="0"/>
      <dgm:spPr/>
    </dgm:pt>
    <dgm:pt modelId="{FE422BB8-FA81-4F10-A53F-BF44379B3C36}" type="pres">
      <dgm:prSet presAssocID="{FA17CC8C-F13E-4F7B-98A1-B48F730414F9}" presName="Name37" presStyleLbl="parChTrans1D2" presStyleIdx="4" presStyleCnt="5"/>
      <dgm:spPr/>
    </dgm:pt>
    <dgm:pt modelId="{410B367C-AB4F-4A1D-8283-33FE02A9CE6E}" type="pres">
      <dgm:prSet presAssocID="{670EC92B-EE0E-491B-994A-BC4AB0B95BFD}" presName="hierRoot2" presStyleCnt="0">
        <dgm:presLayoutVars>
          <dgm:hierBranch val="init"/>
        </dgm:presLayoutVars>
      </dgm:prSet>
      <dgm:spPr/>
    </dgm:pt>
    <dgm:pt modelId="{1DE4B848-D4E9-4800-B088-8A92B7A4E489}" type="pres">
      <dgm:prSet presAssocID="{670EC92B-EE0E-491B-994A-BC4AB0B95BFD}" presName="rootComposite" presStyleCnt="0"/>
      <dgm:spPr/>
    </dgm:pt>
    <dgm:pt modelId="{F913C210-5C82-4A08-80CB-2DC17A8AC597}" type="pres">
      <dgm:prSet presAssocID="{670EC92B-EE0E-491B-994A-BC4AB0B95BFD}" presName="rootText" presStyleLbl="node2" presStyleIdx="4" presStyleCnt="5" custScaleX="117883" custScaleY="135744" custLinFactNeighborX="-12153" custLinFactNeighborY="96003">
        <dgm:presLayoutVars>
          <dgm:chPref val="3"/>
        </dgm:presLayoutVars>
      </dgm:prSet>
      <dgm:spPr/>
    </dgm:pt>
    <dgm:pt modelId="{FEDFC86D-138D-473E-B69F-1CD1F865CC52}" type="pres">
      <dgm:prSet presAssocID="{670EC92B-EE0E-491B-994A-BC4AB0B95BFD}" presName="rootConnector" presStyleLbl="node2" presStyleIdx="4" presStyleCnt="5"/>
      <dgm:spPr/>
    </dgm:pt>
    <dgm:pt modelId="{7A16F3D6-4284-4896-83E4-7350AD58D4B2}" type="pres">
      <dgm:prSet presAssocID="{670EC92B-EE0E-491B-994A-BC4AB0B95BFD}" presName="hierChild4" presStyleCnt="0"/>
      <dgm:spPr/>
    </dgm:pt>
    <dgm:pt modelId="{1008191E-FCC3-4483-87FA-26D61C40CF86}" type="pres">
      <dgm:prSet presAssocID="{670EC92B-EE0E-491B-994A-BC4AB0B95BFD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4" presStyleCnt="28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19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19" presStyleCnt="23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AB0AA06B-24D0-4506-BFF5-1B84CBEEE5A8}" type="pres">
      <dgm:prSet presAssocID="{2942055A-BD90-4E41-B369-953DFDC4BDD2}" presName="Name111" presStyleLbl="parChTrans1D3" presStyleIdx="25" presStyleCnt="28"/>
      <dgm:spPr/>
    </dgm:pt>
    <dgm:pt modelId="{2BF94BD9-197C-4E8E-AEA8-AAD23B64E0D4}" type="pres">
      <dgm:prSet presAssocID="{7168964F-6CDB-4C05-9AF1-7250D6CD3CF2}" presName="hierRoot3" presStyleCnt="0">
        <dgm:presLayoutVars>
          <dgm:hierBranch val="init"/>
        </dgm:presLayoutVars>
      </dgm:prSet>
      <dgm:spPr/>
    </dgm:pt>
    <dgm:pt modelId="{4FCAAE99-26EC-4562-8776-E92909391220}" type="pres">
      <dgm:prSet presAssocID="{7168964F-6CDB-4C05-9AF1-7250D6CD3CF2}" presName="rootComposite3" presStyleCnt="0"/>
      <dgm:spPr/>
    </dgm:pt>
    <dgm:pt modelId="{0F93CDEA-803E-426F-80DE-E7DCCD38BCE0}" type="pres">
      <dgm:prSet presAssocID="{7168964F-6CDB-4C05-9AF1-7250D6CD3CF2}" presName="rootText3" presStyleLbl="asst2" presStyleIdx="20" presStyleCnt="23" custScaleX="84323" custScaleY="76843" custLinFactY="8909" custLinFactNeighborX="-13456" custLinFactNeighborY="100000">
        <dgm:presLayoutVars>
          <dgm:chPref val="3"/>
        </dgm:presLayoutVars>
      </dgm:prSet>
      <dgm:spPr>
        <a:xfrm>
          <a:off x="10207957" y="2773015"/>
          <a:ext cx="849787" cy="387203"/>
        </a:xfrm>
        <a:prstGeom prst="rect">
          <a:avLst/>
        </a:prstGeom>
      </dgm:spPr>
    </dgm:pt>
    <dgm:pt modelId="{42130866-FF74-4DC6-A58C-FFC947A1E18D}" type="pres">
      <dgm:prSet presAssocID="{7168964F-6CDB-4C05-9AF1-7250D6CD3CF2}" presName="rootConnector3" presStyleLbl="asst2" presStyleIdx="20" presStyleCnt="23"/>
      <dgm:spPr/>
    </dgm:pt>
    <dgm:pt modelId="{7324387E-D8F8-4DFB-9650-C6F67B0A6196}" type="pres">
      <dgm:prSet presAssocID="{7168964F-6CDB-4C05-9AF1-7250D6CD3CF2}" presName="hierChild6" presStyleCnt="0"/>
      <dgm:spPr/>
    </dgm:pt>
    <dgm:pt modelId="{2ABC71CE-D3CE-4159-AD1A-3FD5DB7926CD}" type="pres">
      <dgm:prSet presAssocID="{7168964F-6CDB-4C05-9AF1-7250D6CD3CF2}" presName="hierChild7" presStyleCnt="0"/>
      <dgm:spPr/>
    </dgm:pt>
    <dgm:pt modelId="{B239F48E-98CD-47DE-874C-5E6903CD7226}" type="pres">
      <dgm:prSet presAssocID="{CC4BA12C-7C59-407B-931D-4554755CF82E}" presName="Name111" presStyleLbl="parChTrans1D3" presStyleIdx="26" presStyleCnt="28"/>
      <dgm:spPr/>
    </dgm:pt>
    <dgm:pt modelId="{86ED10B9-012D-492A-A28B-6859D1DE69E7}" type="pres">
      <dgm:prSet presAssocID="{A0696550-2CBE-46E9-8384-5B66A0163EDA}" presName="hierRoot3" presStyleCnt="0">
        <dgm:presLayoutVars>
          <dgm:hierBranch val="init"/>
        </dgm:presLayoutVars>
      </dgm:prSet>
      <dgm:spPr/>
    </dgm:pt>
    <dgm:pt modelId="{2D1AE832-5E48-4C50-8625-80B25240AA79}" type="pres">
      <dgm:prSet presAssocID="{A0696550-2CBE-46E9-8384-5B66A0163EDA}" presName="rootComposite3" presStyleCnt="0"/>
      <dgm:spPr/>
    </dgm:pt>
    <dgm:pt modelId="{3EF7C044-EF26-4B41-B52F-CFBBA2DF38DC}" type="pres">
      <dgm:prSet presAssocID="{A0696550-2CBE-46E9-8384-5B66A0163EDA}" presName="rootText3" presStyleLbl="asst2" presStyleIdx="21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0BF0D195-40EC-4839-9D4E-8BF71B8F7C27}" type="pres">
      <dgm:prSet presAssocID="{A0696550-2CBE-46E9-8384-5B66A0163EDA}" presName="rootConnector3" presStyleLbl="asst2" presStyleIdx="21" presStyleCnt="23"/>
      <dgm:spPr/>
    </dgm:pt>
    <dgm:pt modelId="{63B69A78-2657-4C2F-85D9-2381D1A15E55}" type="pres">
      <dgm:prSet presAssocID="{A0696550-2CBE-46E9-8384-5B66A0163EDA}" presName="hierChild6" presStyleCnt="0"/>
      <dgm:spPr/>
    </dgm:pt>
    <dgm:pt modelId="{F324FE90-8A21-4B0E-9AA5-2A49DE8A4B1C}" type="pres">
      <dgm:prSet presAssocID="{A0696550-2CBE-46E9-8384-5B66A0163EDA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27" presStyleCnt="28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22" presStyleCnt="23" custScaleX="84323" custScaleY="76843" custLinFactY="8909" custLinFactNeighborX="-17557" custLinFactNeighborY="100000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22" presStyleCnt="23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13E37101-B536-4EAA-ADFA-61780290A9E4}" type="presOf" srcId="{3DDC9470-9419-4A88-85EF-CCEE6E4A544F}" destId="{FC3E7706-933F-453E-BF11-AFF8B6452709}" srcOrd="1" destOrd="0" presId="urn:microsoft.com/office/officeart/2005/8/layout/orgChart1"/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B1641506-E372-45C8-B5B4-6D24D408A7ED}" srcId="{9171CD8A-4EC6-47B0-8AA0-59E89239E763}" destId="{38B23B9A-7D07-4258-91DE-E5DE5643E50F}" srcOrd="2" destOrd="0" parTransId="{19E2DA08-21E3-4951-82B0-4C206407D5B5}" sibTransId="{599609C9-1DF0-4377-80DB-C90D79C4ACD3}"/>
    <dgm:cxn modelId="{8FD45207-058D-4D00-9EC8-E8A6744DEB1E}" type="presOf" srcId="{8E874AFE-8580-4D68-B3C6-672A14769406}" destId="{CBA22AE0-2449-4DA8-B4D3-9E4CA6DB1549}" srcOrd="1" destOrd="0" presId="urn:microsoft.com/office/officeart/2005/8/layout/orgChart1"/>
    <dgm:cxn modelId="{D1433609-ABB9-4BC1-AFFE-36791B164848}" type="presOf" srcId="{8B63A170-DC42-4841-891A-E6132CB0AB07}" destId="{054F9D30-91C7-4310-8EF0-D2203478BEFB}" srcOrd="0" destOrd="0" presId="urn:microsoft.com/office/officeart/2005/8/layout/orgChart1"/>
    <dgm:cxn modelId="{7D70FE09-EDFA-4EBF-8CF5-38053F9E55F0}" type="presOf" srcId="{39BB2EDF-50EB-4171-B89E-E68439C87466}" destId="{69DCD7FF-4D42-4028-81E8-AB24002F3440}" srcOrd="0" destOrd="0" presId="urn:microsoft.com/office/officeart/2005/8/layout/orgChart1"/>
    <dgm:cxn modelId="{016A1E0A-C85B-4847-BA50-974C61AFC3D2}" srcId="{A619683F-64CB-4954-A7ED-DFCC15841CAD}" destId="{65BE6FE8-24D5-4234-B883-39E0ED319C6D}" srcOrd="2" destOrd="0" parTransId="{91044CAE-D09F-43CE-AFD4-F405F7B61DCE}" sibTransId="{DA85C798-0238-4346-9484-0AE8EB2CA427}"/>
    <dgm:cxn modelId="{9197A60C-BB2F-4B89-AA70-31E49C0F81A2}" type="presOf" srcId="{7E22C0C7-088D-4CB7-B474-6CD3653B0087}" destId="{D72C1383-9E70-4762-B82F-955C5E23EFD8}" srcOrd="0" destOrd="0" presId="urn:microsoft.com/office/officeart/2005/8/layout/orgChart1"/>
    <dgm:cxn modelId="{A8398811-4906-4906-A63B-D7C65F28953F}" type="presOf" srcId="{670EC92B-EE0E-491B-994A-BC4AB0B95BFD}" destId="{FEDFC86D-138D-473E-B69F-1CD1F865CC52}" srcOrd="1" destOrd="0" presId="urn:microsoft.com/office/officeart/2005/8/layout/orgChart1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0C88A716-AEE0-4E69-95CE-916151B01677}" type="presOf" srcId="{0833D81F-7D11-40E4-B917-FEB4742F1CFA}" destId="{BAE5E981-CE87-44D1-B6BC-25C44BD38C2E}" srcOrd="0" destOrd="0" presId="urn:microsoft.com/office/officeart/2005/8/layout/orgChart1"/>
    <dgm:cxn modelId="{FB95A618-EE1C-4E29-AB08-57284C12C91C}" type="presOf" srcId="{697CAE6C-F0D7-420B-A7A1-F2876966478E}" destId="{EFE981E9-939F-4524-ADE6-C1BA2197D05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FAACCD1A-9025-477F-8B86-320A8CF70BEC}" srcId="{32E921FD-692A-45E7-9BC3-2CC6399F6882}" destId="{EA65F302-B31E-4E4A-B294-1F00716A2B50}" srcOrd="4" destOrd="0" parTransId="{A9B4B29D-3E83-4A88-9751-D326B09A35B1}" sibTransId="{E0FAD037-0F34-4010-8B14-5A7161491CA2}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808BE81A-9B39-43FC-B805-156024078AD3}" type="presOf" srcId="{2D98F338-4023-4A08-9E15-71B484C75ABC}" destId="{B76D319C-F647-4A05-8D29-1356C0C006A0}" srcOrd="0" destOrd="0" presId="urn:microsoft.com/office/officeart/2005/8/layout/orgChart1"/>
    <dgm:cxn modelId="{A4968D1C-B8C8-4886-9075-B94F6F62C1F9}" srcId="{A619683F-64CB-4954-A7ED-DFCC15841CAD}" destId="{4DF53E12-BAB0-434A-9E0D-CA9E2CCD06FA}" srcOrd="7" destOrd="0" parTransId="{7A48C636-1875-4731-9BFA-43F39B119222}" sibTransId="{3B0F5D14-6CF6-4478-9576-287959BAF44D}"/>
    <dgm:cxn modelId="{2411BD1D-E838-43EA-B913-79EF6F693DA6}" type="presOf" srcId="{A9B4B29D-3E83-4A88-9751-D326B09A35B1}" destId="{D4ADF6A0-8FDE-49A0-9683-22878A359145}" srcOrd="0" destOrd="0" presId="urn:microsoft.com/office/officeart/2005/8/layout/orgChart1"/>
    <dgm:cxn modelId="{0CD6E41E-A569-419F-BC1E-99C5B9697470}" type="presOf" srcId="{697CAE6C-F0D7-420B-A7A1-F2876966478E}" destId="{4CDD8236-52F6-44FB-885A-8E9568ADF771}" srcOrd="0" destOrd="0" presId="urn:microsoft.com/office/officeart/2005/8/layout/orgChart1"/>
    <dgm:cxn modelId="{4AA39D20-B870-4D0E-B879-D5EFA4C3976B}" type="presOf" srcId="{8E874AFE-8580-4D68-B3C6-672A14769406}" destId="{2E0EEDEB-D893-4BBB-A418-D20955CEC65A}" srcOrd="0" destOrd="0" presId="urn:microsoft.com/office/officeart/2005/8/layout/orgChart1"/>
    <dgm:cxn modelId="{E087D129-EF04-4561-A4F1-96B945AFD58A}" type="presOf" srcId="{7A48C636-1875-4731-9BFA-43F39B119222}" destId="{D1FE4801-A05C-4D11-BF51-315B66E11FE8}" srcOrd="0" destOrd="0" presId="urn:microsoft.com/office/officeart/2005/8/layout/orgChart1"/>
    <dgm:cxn modelId="{4BE2382D-17AF-42BC-83EC-3103F3817C81}" type="presOf" srcId="{0513DCD9-3AC5-48C0-A553-D9ABB6BC2105}" destId="{7B5A1A90-E8F9-41F0-AB36-6CC1CEBAD908}" srcOrd="1" destOrd="0" presId="urn:microsoft.com/office/officeart/2005/8/layout/orgChart1"/>
    <dgm:cxn modelId="{F7D76E2F-896C-4BC3-BAFB-66EAFECF87B3}" srcId="{A35E6329-5F3E-4D2B-823F-4F20C6DB3435}" destId="{670EC92B-EE0E-491B-994A-BC4AB0B95BFD}" srcOrd="4" destOrd="0" parTransId="{FA17CC8C-F13E-4F7B-98A1-B48F730414F9}" sibTransId="{0CE3CB0E-F6AD-450E-B0BD-BE4205CBEFBE}"/>
    <dgm:cxn modelId="{26A20931-C554-48AD-9BD9-D9E0624E2054}" type="presOf" srcId="{190B7701-D144-4875-8BAF-E070E7458454}" destId="{612B3C96-44E3-4979-9C54-D34D560030B4}" srcOrd="0" destOrd="0" presId="urn:microsoft.com/office/officeart/2005/8/layout/orgChart1"/>
    <dgm:cxn modelId="{2A5DCD31-27F5-4D77-BB66-9710C63652A9}" type="presOf" srcId="{7168964F-6CDB-4C05-9AF1-7250D6CD3CF2}" destId="{0F93CDEA-803E-426F-80DE-E7DCCD38BCE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72D52434-7011-44F9-A48B-D71742A5AC1B}" type="presOf" srcId="{EA65F302-B31E-4E4A-B294-1F00716A2B50}" destId="{B53BF6ED-6228-475E-9CCE-972B3399B35C}" srcOrd="0" destOrd="0" presId="urn:microsoft.com/office/officeart/2005/8/layout/orgChart1"/>
    <dgm:cxn modelId="{7B786E34-0C9A-4D00-8549-4028038953DE}" type="presOf" srcId="{7168964F-6CDB-4C05-9AF1-7250D6CD3CF2}" destId="{42130866-FF74-4DC6-A58C-FFC947A1E18D}" srcOrd="1" destOrd="0" presId="urn:microsoft.com/office/officeart/2005/8/layout/orgChart1"/>
    <dgm:cxn modelId="{3CA84838-6881-463C-9BC1-E59A306AD15A}" type="presOf" srcId="{38B23B9A-7D07-4258-91DE-E5DE5643E50F}" destId="{1F6B85AA-58AE-4B4C-8166-80DE63DAC364}" srcOrd="0" destOrd="0" presId="urn:microsoft.com/office/officeart/2005/8/layout/orgChart1"/>
    <dgm:cxn modelId="{56EA5738-0E99-48BE-8E3C-BA91F7081CD4}" type="presOf" srcId="{059F23AB-37A4-4116-8418-71B52B81D16A}" destId="{5EEFACC0-3B36-4B03-B645-BE08D89FD8F6}" srcOrd="1" destOrd="0" presId="urn:microsoft.com/office/officeart/2005/8/layout/orgChart1"/>
    <dgm:cxn modelId="{BC08BF3A-12FA-40F0-A03B-ED2F65A35397}" type="presOf" srcId="{0E0CD054-F0C9-41E7-8101-B65830275E86}" destId="{3E057ADF-AE38-4D46-A86F-403F7E59DCE3}" srcOrd="0" destOrd="0" presId="urn:microsoft.com/office/officeart/2005/8/layout/orgChart1"/>
    <dgm:cxn modelId="{86C2763B-B27D-4A10-8DF9-E91A2ECDF86A}" type="presOf" srcId="{4DC2C5BE-8E24-4CE0-8F00-C881972BC685}" destId="{749D54A9-8D59-4D28-A742-C4539DE57997}" srcOrd="0" destOrd="0" presId="urn:microsoft.com/office/officeart/2005/8/layout/orgChart1"/>
    <dgm:cxn modelId="{D398CF3B-7253-4F38-893F-234B19878363}" srcId="{9171CD8A-4EC6-47B0-8AA0-59E89239E763}" destId="{E88CE78A-2669-4D2F-BF22-C3A0AB4C215E}" srcOrd="4" destOrd="0" parTransId="{0350D947-1507-4E57-A0F6-50927541CB3B}" sibTransId="{A20F66DA-B13A-4113-834E-1769172337A6}"/>
    <dgm:cxn modelId="{F414805B-5836-47A7-A6A4-23AC0549F6A3}" type="presOf" srcId="{1419F406-5E9E-4DB0-9095-BB8ED06E4800}" destId="{F99956CE-8005-4012-9112-C3608D75FB90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A715EB5C-BEC3-427B-8119-6980BDAF8B8D}" srcId="{32E921FD-692A-45E7-9BC3-2CC6399F6882}" destId="{3DDC9470-9419-4A88-85EF-CCEE6E4A544F}" srcOrd="5" destOrd="0" parTransId="{1419F406-5E9E-4DB0-9095-BB8ED06E4800}" sibTransId="{0A23FA4A-F07F-4ED8-B91C-432FC48C7D00}"/>
    <dgm:cxn modelId="{D491025D-8CB4-491D-8188-3E3F50B1FCAA}" type="presOf" srcId="{15D738CC-11E9-498C-A760-0567E94E0C53}" destId="{EBDC5BE2-E2B7-43D8-BE80-76AAD160AD2E}" srcOrd="0" destOrd="0" presId="urn:microsoft.com/office/officeart/2005/8/layout/orgChart1"/>
    <dgm:cxn modelId="{34C55F5E-16A5-4BCA-AB40-5648BCDB7223}" srcId="{9171CD8A-4EC6-47B0-8AA0-59E89239E763}" destId="{78486B87-195B-4CAD-B1E0-8766F5580D89}" srcOrd="5" destOrd="0" parTransId="{D4D82DE2-6246-4C23-8B56-AEE88704C904}" sibTransId="{A23A2060-7CB4-4E9D-A5CE-7762E10610BB}"/>
    <dgm:cxn modelId="{A7664A5E-B8A4-4620-977D-5AC8F3D2D92E}" type="presOf" srcId="{9B5E2234-BAB4-43CD-8E60-7F61E75470B9}" destId="{B22777B3-CDBD-44A2-8DF5-E4DE7A108C5D}" srcOrd="0" destOrd="0" presId="urn:microsoft.com/office/officeart/2005/8/layout/orgChart1"/>
    <dgm:cxn modelId="{8809815E-AD12-4A26-B635-7C415C4AFC04}" type="presOf" srcId="{52166DC8-32EE-4F99-87FC-243F89FE4A0E}" destId="{753429DD-F347-47A6-BD14-453EC28D7070}" srcOrd="0" destOrd="0" presId="urn:microsoft.com/office/officeart/2005/8/layout/orgChart1"/>
    <dgm:cxn modelId="{29BDCC5E-96B6-4C10-A2F6-CC911FCC0738}" type="presOf" srcId="{190B7701-D144-4875-8BAF-E070E7458454}" destId="{61CC28FC-F3C1-4C4B-A323-33037A2E62A8}" srcOrd="1" destOrd="0" presId="urn:microsoft.com/office/officeart/2005/8/layout/orgChart1"/>
    <dgm:cxn modelId="{212D565F-5AD0-431F-B20A-42E65783548E}" type="presOf" srcId="{EA65F302-B31E-4E4A-B294-1F00716A2B50}" destId="{A3C9C731-1CC6-46CD-B2B0-C0F3FAD01CF7}" srcOrd="1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42A7D160-C336-45F1-86A1-311FB6C90F93}" type="presOf" srcId="{670EC92B-EE0E-491B-994A-BC4AB0B95BFD}" destId="{F913C210-5C82-4A08-80CB-2DC17A8AC597}" srcOrd="0" destOrd="0" presId="urn:microsoft.com/office/officeart/2005/8/layout/orgChart1"/>
    <dgm:cxn modelId="{6880FB41-1485-4FBC-9B64-0B5417C96649}" type="presOf" srcId="{069EA20B-23E0-455B-97A8-9113A5BE272C}" destId="{F40E87B9-F183-4CAB-A3B1-142BCE60A33E}" srcOrd="0" destOrd="0" presId="urn:microsoft.com/office/officeart/2005/8/layout/orgChart1"/>
    <dgm:cxn modelId="{9B6B0564-32B5-4BE5-92E0-5F803F558017}" type="presOf" srcId="{B53B0BBE-1F9C-4453-AE65-E42CD5BDA1CF}" destId="{8B5A28E5-8141-43EF-8011-451C312D092C}" srcOrd="0" destOrd="0" presId="urn:microsoft.com/office/officeart/2005/8/layout/orgChart1"/>
    <dgm:cxn modelId="{7BFE2767-2895-47AB-8DB2-E285FD8B9A93}" type="presOf" srcId="{52166DC8-32EE-4F99-87FC-243F89FE4A0E}" destId="{CDF927BA-E355-41C8-B5AE-27A8295F3AB3}" srcOrd="1" destOrd="0" presId="urn:microsoft.com/office/officeart/2005/8/layout/orgChart1"/>
    <dgm:cxn modelId="{82CE4C47-1352-4893-8DE4-54359D370D22}" srcId="{670EC92B-EE0E-491B-994A-BC4AB0B95BFD}" destId="{53037BA6-B11D-4F2D-92DF-3D89463FFA03}" srcOrd="3" destOrd="0" parTransId="{0833D81F-7D11-40E4-B917-FEB4742F1CFA}" sibTransId="{29417D46-2D5C-481E-8DDC-40E5DBBD91A4}"/>
    <dgm:cxn modelId="{E061B768-DC47-48D5-8E93-B0F9E7F29EFC}" type="presOf" srcId="{18313918-91C7-409D-9D4C-E19260BBCA5A}" destId="{C923FC59-AE23-403A-8083-CB3B055B6A12}" srcOrd="0" destOrd="0" presId="urn:microsoft.com/office/officeart/2005/8/layout/orgChart1"/>
    <dgm:cxn modelId="{0615E348-3314-44A0-AE96-451ADD70CC1B}" type="presOf" srcId="{0513DCD9-3AC5-48C0-A553-D9ABB6BC2105}" destId="{1935AF65-C870-4B18-848A-7D7A1AD4FE10}" srcOrd="0" destOrd="0" presId="urn:microsoft.com/office/officeart/2005/8/layout/orgChart1"/>
    <dgm:cxn modelId="{0A7F1269-D1DA-42A5-AB9C-9FCEAA5A4391}" type="presOf" srcId="{E88CE78A-2669-4D2F-BF22-C3A0AB4C215E}" destId="{72732915-C3EE-42A1-ACE4-8CF313D55F3C}" srcOrd="0" destOrd="0" presId="urn:microsoft.com/office/officeart/2005/8/layout/orgChart1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7ABEE76B-7C78-481C-B2B2-8B7A4DFED39D}" type="presOf" srcId="{E88CE78A-2669-4D2F-BF22-C3A0AB4C215E}" destId="{F91C9289-18AE-426F-B85A-91D142CF4FE5}" srcOrd="1" destOrd="0" presId="urn:microsoft.com/office/officeart/2005/8/layout/orgChart1"/>
    <dgm:cxn modelId="{8727796C-7D6B-48A4-98F7-5CE4A54203C2}" srcId="{32E921FD-692A-45E7-9BC3-2CC6399F6882}" destId="{303F7F1C-E082-4BEF-87A6-51D003DF8D2B}" srcOrd="3" destOrd="0" parTransId="{74639D27-2B58-4B80-8782-0B30402D80EA}" sibTransId="{51FF7B71-C2BC-4A63-9751-E7A6199FDE07}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15FE376F-EE3F-4B2C-9301-66C8DE023331}" type="presOf" srcId="{74639D27-2B58-4B80-8782-0B30402D80EA}" destId="{34AEFA51-C49A-49FA-A627-4DFF69F42004}" srcOrd="0" destOrd="0" presId="urn:microsoft.com/office/officeart/2005/8/layout/orgChart1"/>
    <dgm:cxn modelId="{4E6B394F-33ED-4C20-9E7A-06DAF0B73625}" srcId="{A619683F-64CB-4954-A7ED-DFCC15841CAD}" destId="{B83A57E8-6C3B-40D7-B731-07FD0CF545D4}" srcOrd="5" destOrd="0" parTransId="{E32A71A7-ADCB-4A80-B80C-C17BD3335557}" sibTransId="{EB788288-3B56-4604-8C34-D69DD76888CF}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E0F94C70-2054-49AD-BA21-430FE05E9ACF}" type="presOf" srcId="{F7A4492D-8AAB-449C-AFC5-0FAE46BD9D96}" destId="{1A777671-2276-4F92-93D9-4925E7551F54}" srcOrd="0" destOrd="0" presId="urn:microsoft.com/office/officeart/2005/8/layout/orgChart1"/>
    <dgm:cxn modelId="{D6AE0253-EC1C-4D93-9FB9-79386E98FECE}" type="presOf" srcId="{2942055A-BD90-4E41-B369-953DFDC4BDD2}" destId="{AB0AA06B-24D0-4506-BFF5-1B84CBEEE5A8}" srcOrd="0" destOrd="0" presId="urn:microsoft.com/office/officeart/2005/8/layout/orgChart1"/>
    <dgm:cxn modelId="{F1B44853-D0C9-421F-9A5A-12434A7BEB74}" type="presOf" srcId="{A619683F-64CB-4954-A7ED-DFCC15841CAD}" destId="{B89038A0-6AC7-465B-8C86-2402AA9AF37C}" srcOrd="1" destOrd="0" presId="urn:microsoft.com/office/officeart/2005/8/layout/orgChart1"/>
    <dgm:cxn modelId="{45712C74-7665-4D24-A0BC-B491C8898EBD}" type="presOf" srcId="{CC4BA12C-7C59-407B-931D-4554755CF82E}" destId="{B239F48E-98CD-47DE-874C-5E6903CD7226}" srcOrd="0" destOrd="0" presId="urn:microsoft.com/office/officeart/2005/8/layout/orgChart1"/>
    <dgm:cxn modelId="{5577A374-BE36-4C8D-9CA6-06317F48BE31}" srcId="{A619683F-64CB-4954-A7ED-DFCC15841CAD}" destId="{7E22C0C7-088D-4CB7-B474-6CD3653B0087}" srcOrd="0" destOrd="0" parTransId="{5FD52C7D-AD09-4351-B16F-99B83F291673}" sibTransId="{3C2BF247-5527-4BC5-A87D-0C154980AA79}"/>
    <dgm:cxn modelId="{52EBE174-D903-42C0-9528-871112297BFC}" srcId="{9171CD8A-4EC6-47B0-8AA0-59E89239E763}" destId="{52166DC8-32EE-4F99-87FC-243F89FE4A0E}" srcOrd="0" destOrd="0" parTransId="{8B63A170-DC42-4841-891A-E6132CB0AB07}" sibTransId="{24B133D0-C7EB-4760-9F1F-61E9A7FCCEA6}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4AEBD875-5CDE-4D95-93C6-0B797AB8E769}" srcId="{32E921FD-692A-45E7-9BC3-2CC6399F6882}" destId="{190B7701-D144-4875-8BAF-E070E7458454}" srcOrd="6" destOrd="0" parTransId="{55B504A0-81A6-4344-A4D8-CB2C6130B6B3}" sibTransId="{002C0485-377B-476E-AFD2-98E6FCEFEDCD}"/>
    <dgm:cxn modelId="{9CB17676-F0D8-4345-BFAD-97DD3803CABF}" type="presOf" srcId="{53037BA6-B11D-4F2D-92DF-3D89463FFA03}" destId="{08AA71FD-B782-4AC7-A07F-67F950B41626}" srcOrd="0" destOrd="0" presId="urn:microsoft.com/office/officeart/2005/8/layout/orgChart1"/>
    <dgm:cxn modelId="{4E8E8356-A0EF-4AE6-83D8-F4F34E63BA41}" type="presOf" srcId="{303F7F1C-E082-4BEF-87A6-51D003DF8D2B}" destId="{3D198786-F566-40C6-9C10-D122426BF618}" srcOrd="0" destOrd="0" presId="urn:microsoft.com/office/officeart/2005/8/layout/orgChart1"/>
    <dgm:cxn modelId="{625AB576-6934-456E-8D6F-47C374A16798}" srcId="{A619683F-64CB-4954-A7ED-DFCC15841CAD}" destId="{98628E21-AAD3-4C03-A67C-52C552977B92}" srcOrd="4" destOrd="0" parTransId="{57F5ECB4-86CF-437C-93C8-6BADB460DF6E}" sibTransId="{BA8A7160-158C-48A9-A155-32FECD1E5747}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3DFCA878-06B0-4AA1-ABEA-1AB6065AD0D4}" type="presOf" srcId="{65BE6FE8-24D5-4234-B883-39E0ED319C6D}" destId="{0756F2D0-0D4D-420F-A72A-0B2EA3938169}" srcOrd="1" destOrd="0" presId="urn:microsoft.com/office/officeart/2005/8/layout/orgChart1"/>
    <dgm:cxn modelId="{B398BF58-1ADD-40CD-A84E-1D072C7D159F}" srcId="{9171CD8A-4EC6-47B0-8AA0-59E89239E763}" destId="{0E0CD054-F0C9-41E7-8101-B65830275E86}" srcOrd="1" destOrd="0" parTransId="{EE4B2557-3E73-4983-B157-9D1AC487D9B0}" sibTransId="{224A2863-F6DC-430F-8FA4-2B6A8E0A459B}"/>
    <dgm:cxn modelId="{D75F3459-847F-43E1-991E-0EE6B01ECE0D}" srcId="{A619683F-64CB-4954-A7ED-DFCC15841CAD}" destId="{65328870-48CB-490B-8E49-6BC3537F0C59}" srcOrd="1" destOrd="0" parTransId="{39BB2EDF-50EB-4171-B89E-E68439C87466}" sibTransId="{56560904-FC71-4CCB-BB1C-22A4EDA1B47C}"/>
    <dgm:cxn modelId="{FC8CCA7A-EE9D-424D-8B5D-059542210D34}" srcId="{670EC92B-EE0E-491B-994A-BC4AB0B95BFD}" destId="{7168964F-6CDB-4C05-9AF1-7250D6CD3CF2}" srcOrd="1" destOrd="0" parTransId="{2942055A-BD90-4E41-B369-953DFDC4BDD2}" sibTransId="{74CF3881-EB80-4A6F-BA5C-49607DF84FE8}"/>
    <dgm:cxn modelId="{4EE4E37A-1D1A-420D-B0FD-B190921CEE0D}" type="presOf" srcId="{19E2DA08-21E3-4951-82B0-4C206407D5B5}" destId="{33D07E8D-4794-4562-B707-B588432DBD14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D540AA81-0BA6-4026-A71D-853EFE9A0D77}" type="presOf" srcId="{B83A57E8-6C3B-40D7-B731-07FD0CF545D4}" destId="{243BEA43-99E7-4A6F-ADAD-9186177DA265}" srcOrd="0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75373783-5FEC-4307-B099-B4BCE25BCE0C}" type="presOf" srcId="{38B23B9A-7D07-4258-91DE-E5DE5643E50F}" destId="{31C99EE2-AC94-417A-83DD-5501D1374AE5}" srcOrd="1" destOrd="0" presId="urn:microsoft.com/office/officeart/2005/8/layout/orgChart1"/>
    <dgm:cxn modelId="{ADFCEC84-3361-4D21-BBDD-CFC41EDDC0E6}" type="presOf" srcId="{A619683F-64CB-4954-A7ED-DFCC15841CAD}" destId="{01BCE388-3ADD-46AF-8CDF-1CF37ADFB94D}" srcOrd="0" destOrd="0" presId="urn:microsoft.com/office/officeart/2005/8/layout/orgChart1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FA62F68E-ECCF-4B5C-A589-A95FE7975CE8}" type="presOf" srcId="{069EA20B-23E0-455B-97A8-9113A5BE272C}" destId="{6A61AFCD-3DAE-4894-857A-608A022BB32A}" srcOrd="1" destOrd="0" presId="urn:microsoft.com/office/officeart/2005/8/layout/orgChart1"/>
    <dgm:cxn modelId="{EEDD648F-69A8-465B-A479-973C2D90C164}" srcId="{A619683F-64CB-4954-A7ED-DFCC15841CAD}" destId="{E5A3C04C-DEC5-41A9-A698-872913C8C8C6}" srcOrd="6" destOrd="0" parTransId="{9B5E2234-BAB4-43CD-8E60-7F61E75470B9}" sibTransId="{E7A1C037-1358-448A-A3E9-441C61175D34}"/>
    <dgm:cxn modelId="{F684C18F-C88E-4F42-AA9E-CBD42738B55A}" type="presOf" srcId="{A9BA3976-DF65-45CA-B0A9-56B68B586153}" destId="{484A2FA6-84F3-4A98-8E26-52772484A5A7}" srcOrd="0" destOrd="0" presId="urn:microsoft.com/office/officeart/2005/8/layout/orgChart1"/>
    <dgm:cxn modelId="{50A7DA91-7143-4E41-9F49-7E3B5C19DF2E}" type="presOf" srcId="{0350D947-1507-4E57-A0F6-50927541CB3B}" destId="{45D15364-9AE0-441D-BFCA-CA7C221811CD}" srcOrd="0" destOrd="0" presId="urn:microsoft.com/office/officeart/2005/8/layout/orgChart1"/>
    <dgm:cxn modelId="{C88B1092-F27A-4EE1-8C51-3502679F7BFB}" type="presOf" srcId="{5FD52C7D-AD09-4351-B16F-99B83F291673}" destId="{3CF71ECF-6F48-438B-8CDD-1100DFFACE6E}" srcOrd="0" destOrd="0" presId="urn:microsoft.com/office/officeart/2005/8/layout/orgChart1"/>
    <dgm:cxn modelId="{6F8D0B95-6FEC-4EC0-B955-B4E15F1C2B27}" type="presOf" srcId="{7E22C0C7-088D-4CB7-B474-6CD3653B0087}" destId="{2EDCB4D7-6AEE-4D72-9D86-A2F1455A1D29}" srcOrd="1" destOrd="0" presId="urn:microsoft.com/office/officeart/2005/8/layout/orgChart1"/>
    <dgm:cxn modelId="{D161C29C-110E-45D9-8F7A-20EE9765F60E}" type="presOf" srcId="{65BE6FE8-24D5-4234-B883-39E0ED319C6D}" destId="{E41016CC-EE08-4BA6-90E7-81469A4C34EB}" srcOrd="0" destOrd="0" presId="urn:microsoft.com/office/officeart/2005/8/layout/orgChart1"/>
    <dgm:cxn modelId="{3C31919D-30B7-4B4A-AA5F-8A7B5DB4A41D}" type="presOf" srcId="{A0696550-2CBE-46E9-8384-5B66A0163EDA}" destId="{0BF0D195-40EC-4839-9D4E-8BF71B8F7C27}" srcOrd="1" destOrd="0" presId="urn:microsoft.com/office/officeart/2005/8/layout/orgChart1"/>
    <dgm:cxn modelId="{0F4AF09E-8AF4-4881-B321-6C5B1AC4D16A}" type="presOf" srcId="{AD02142A-8A85-49E6-B27D-77EB664CA684}" destId="{85C77DBD-122C-40A8-A9A0-11604B3A24F0}" srcOrd="0" destOrd="0" presId="urn:microsoft.com/office/officeart/2005/8/layout/orgChart1"/>
    <dgm:cxn modelId="{BE1D10A0-2582-4B9C-9B75-3CCCD5C0F5CA}" type="presOf" srcId="{78486B87-195B-4CAD-B1E0-8766F5580D89}" destId="{74BAA934-D5E3-4519-8713-0C0802CC715D}" srcOrd="1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A98575A8-59E6-4BE7-A09F-C1F2D3DFBDF1}" type="presOf" srcId="{FA17CC8C-F13E-4F7B-98A1-B48F730414F9}" destId="{FE422BB8-FA81-4F10-A53F-BF44379B3C36}" srcOrd="0" destOrd="0" presId="urn:microsoft.com/office/officeart/2005/8/layout/orgChart1"/>
    <dgm:cxn modelId="{1B3431AF-3AEE-4D38-B28F-745C8219059C}" type="presOf" srcId="{E5A3C04C-DEC5-41A9-A698-872913C8C8C6}" destId="{C462F67C-2572-44B2-87B0-3B583681913A}" srcOrd="1" destOrd="0" presId="urn:microsoft.com/office/officeart/2005/8/layout/orgChart1"/>
    <dgm:cxn modelId="{C1C8CFAF-38E3-4CAD-94F4-8EBA027254D8}" type="presOf" srcId="{4DF53E12-BAB0-434A-9E0D-CA9E2CCD06FA}" destId="{506E0649-2D7A-4327-A5A0-84DDEC32B6F7}" srcOrd="0" destOrd="0" presId="urn:microsoft.com/office/officeart/2005/8/layout/orgChart1"/>
    <dgm:cxn modelId="{6EEEBFB1-26F5-4E84-81BD-9FFF4F08AA3E}" type="presOf" srcId="{3DDC9470-9419-4A88-85EF-CCEE6E4A544F}" destId="{85C08FCB-8B33-4604-8991-84F8AC1ACA8A}" srcOrd="0" destOrd="0" presId="urn:microsoft.com/office/officeart/2005/8/layout/orgChart1"/>
    <dgm:cxn modelId="{3AE6F2B1-9D69-46D3-9D9E-FA3B3E6AE5A4}" type="presOf" srcId="{55B504A0-81A6-4344-A4D8-CB2C6130B6B3}" destId="{5A51FBE2-A0B5-45BD-8139-14CDAC1650C8}" srcOrd="0" destOrd="0" presId="urn:microsoft.com/office/officeart/2005/8/layout/orgChart1"/>
    <dgm:cxn modelId="{A735E0B2-3096-498C-A8DE-472324A28F83}" type="presOf" srcId="{A0696550-2CBE-46E9-8384-5B66A0163EDA}" destId="{3EF7C044-EF26-4B41-B52F-CFBBA2DF38DC}" srcOrd="0" destOrd="0" presId="urn:microsoft.com/office/officeart/2005/8/layout/orgChart1"/>
    <dgm:cxn modelId="{44EAD0B3-8638-4CB6-A0FB-46457679C983}" type="presOf" srcId="{303F7F1C-E082-4BEF-87A6-51D003DF8D2B}" destId="{709E5A3E-E657-4A0E-A8D1-06062335C3FC}" srcOrd="1" destOrd="0" presId="urn:microsoft.com/office/officeart/2005/8/layout/orgChart1"/>
    <dgm:cxn modelId="{029787B4-916D-451C-A3BD-172A45ABE8CC}" type="presOf" srcId="{B83A57E8-6C3B-40D7-B731-07FD0CF545D4}" destId="{AB6B5047-C6DA-40A4-A897-61294C851F87}" srcOrd="1" destOrd="0" presId="urn:microsoft.com/office/officeart/2005/8/layout/orgChart1"/>
    <dgm:cxn modelId="{ED0636B8-F314-4556-A265-17DC602BF0C2}" type="presOf" srcId="{98628E21-AAD3-4C03-A67C-52C552977B92}" destId="{5BAD5CB9-CBB4-4826-86B9-3E57B886C81B}" srcOrd="1" destOrd="0" presId="urn:microsoft.com/office/officeart/2005/8/layout/orgChart1"/>
    <dgm:cxn modelId="{2B0138B9-DE05-4078-846C-DDB481CC47F9}" type="presOf" srcId="{5DDE2CA9-439A-440B-AACF-1AEFC0D99124}" destId="{7BE6759F-4D25-4C28-B32A-21D0D005A84A}" srcOrd="0" destOrd="0" presId="urn:microsoft.com/office/officeart/2005/8/layout/orgChart1"/>
    <dgm:cxn modelId="{CDA740BA-A2CE-4C27-B911-DA233B046DC6}" srcId="{670EC92B-EE0E-491B-994A-BC4AB0B95BFD}" destId="{0513DCD9-3AC5-48C0-A553-D9ABB6BC2105}" srcOrd="0" destOrd="0" parTransId="{AD02142A-8A85-49E6-B27D-77EB664CA684}" sibTransId="{F6A36E6F-8005-4751-BA8C-F1AE3618E446}"/>
    <dgm:cxn modelId="{EFB26BBC-C27F-4D96-8DBC-38386FF1FDF5}" srcId="{4448C375-8F63-46D3-8A29-1777ECD51D96}" destId="{059F23AB-37A4-4116-8418-71B52B81D16A}" srcOrd="1" destOrd="0" parTransId="{F7A4492D-8AAB-449C-AFC5-0FAE46BD9D96}" sibTransId="{7D961059-87C2-4B24-811C-03E53B0D0B9E}"/>
    <dgm:cxn modelId="{393FECBC-674A-4B17-BB62-772EC1F9A829}" type="presOf" srcId="{65328870-48CB-490B-8E49-6BC3537F0C59}" destId="{486D5A8B-1DE3-4243-BFB2-40194351F360}" srcOrd="0" destOrd="0" presId="urn:microsoft.com/office/officeart/2005/8/layout/orgChart1"/>
    <dgm:cxn modelId="{E9707EBE-64A6-4035-8D80-3AB31C9874F5}" type="presOf" srcId="{059F23AB-37A4-4116-8418-71B52B81D16A}" destId="{8D482CEB-4282-4407-8995-ABBF95ED01A6}" srcOrd="0" destOrd="0" presId="urn:microsoft.com/office/officeart/2005/8/layout/orgChart1"/>
    <dgm:cxn modelId="{61152FC4-96A9-47AB-9ECF-ECCF98EA196F}" type="presOf" srcId="{CC3BC291-CE27-47E6-90E9-28B7DC106AB1}" destId="{35097CF9-A648-4DD9-989C-DD90BC656318}" srcOrd="1" destOrd="0" presId="urn:microsoft.com/office/officeart/2005/8/layout/orgChart1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41FE32C9-D759-421A-A269-549560E82264}" srcId="{A35E6329-5F3E-4D2B-823F-4F20C6DB3435}" destId="{A619683F-64CB-4954-A7ED-DFCC15841CAD}" srcOrd="3" destOrd="0" parTransId="{2D98F338-4023-4A08-9E15-71B484C75ABC}" sibTransId="{30255C0F-D296-43E7-A556-55727AE27D41}"/>
    <dgm:cxn modelId="{1C26D9CA-BBF8-4663-A106-12BDC16DCC4D}" type="presOf" srcId="{65328870-48CB-490B-8E49-6BC3537F0C59}" destId="{8FEF3BAA-E183-4CB2-9149-4919938E819A}" srcOrd="1" destOrd="0" presId="urn:microsoft.com/office/officeart/2005/8/layout/orgChart1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321ABBCC-406A-403C-B0AC-C4E2B158D9B7}" type="presOf" srcId="{91044CAE-D09F-43CE-AFD4-F405F7B61DCE}" destId="{2F38EB24-34E7-4F0A-BDB5-B4C7FE38D963}" srcOrd="0" destOrd="0" presId="urn:microsoft.com/office/officeart/2005/8/layout/orgChart1"/>
    <dgm:cxn modelId="{E3A387CD-2209-4185-AFD2-2882A2BD87BC}" srcId="{A619683F-64CB-4954-A7ED-DFCC15841CAD}" destId="{8E874AFE-8580-4D68-B3C6-672A14769406}" srcOrd="3" destOrd="0" parTransId="{A9BA3976-DF65-45CA-B0A9-56B68B586153}" sibTransId="{EBB8214E-5F9A-4A94-94DA-EDFB12910B75}"/>
    <dgm:cxn modelId="{02A901CE-E72F-4733-BD1A-030DE5696C59}" type="presOf" srcId="{98628E21-AAD3-4C03-A67C-52C552977B92}" destId="{9B082FCB-E0D7-4ABD-8B56-E3791A21706D}" srcOrd="0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02FD9FD1-2ACE-49A4-969E-C0D833C4789B}" type="presOf" srcId="{15D738CC-11E9-498C-A760-0567E94E0C53}" destId="{1C6E5E57-07FC-4D21-A6B4-A6A7250BBEF3}" srcOrd="1" destOrd="0" presId="urn:microsoft.com/office/officeart/2005/8/layout/orgChart1"/>
    <dgm:cxn modelId="{6916F1D4-5446-4AF2-8FC9-5C07453DDB34}" type="presOf" srcId="{53037BA6-B11D-4F2D-92DF-3D89463FFA03}" destId="{0DBD41B4-96E0-4373-AEB5-8D90EB379D96}" srcOrd="1" destOrd="0" presId="urn:microsoft.com/office/officeart/2005/8/layout/orgChart1"/>
    <dgm:cxn modelId="{B9EE58D5-6CE0-4362-85BC-A1648D37C458}" srcId="{4448C375-8F63-46D3-8A29-1777ECD51D96}" destId="{069EA20B-23E0-455B-97A8-9113A5BE272C}" srcOrd="2" destOrd="0" parTransId="{5DDE2CA9-439A-440B-AACF-1AEFC0D99124}" sibTransId="{344000FB-B5D0-4E7D-9598-8E103F2EC022}"/>
    <dgm:cxn modelId="{514166DE-3031-4DC9-89EC-C9B3F0895EEB}" type="presOf" srcId="{CC3BC291-CE27-47E6-90E9-28B7DC106AB1}" destId="{E3A82729-9DD5-4685-AF81-42E167DEF8F7}" srcOrd="0" destOrd="0" presId="urn:microsoft.com/office/officeart/2005/8/layout/orgChart1"/>
    <dgm:cxn modelId="{F2C5CDE0-AF4E-4833-BF0C-DCB268E645BC}" type="presOf" srcId="{4DF53E12-BAB0-434A-9E0D-CA9E2CCD06FA}" destId="{DA2C873F-F1D6-435F-B748-52B3DD40A27D}" srcOrd="1" destOrd="0" presId="urn:microsoft.com/office/officeart/2005/8/layout/orgChart1"/>
    <dgm:cxn modelId="{4BEDDCE3-F762-4FAF-BF26-E25D0DCCB55F}" type="presOf" srcId="{E5A3C04C-DEC5-41A9-A698-872913C8C8C6}" destId="{65A3CD88-F934-4993-829E-0002C0C1ADCD}" srcOrd="0" destOrd="0" presId="urn:microsoft.com/office/officeart/2005/8/layout/orgChart1"/>
    <dgm:cxn modelId="{6ACA15E6-FFDC-4563-AA75-0C7B3DE9D26A}" srcId="{9171CD8A-4EC6-47B0-8AA0-59E89239E763}" destId="{697CAE6C-F0D7-420B-A7A1-F2876966478E}" srcOrd="3" destOrd="0" parTransId="{4DC2C5BE-8E24-4CE0-8F00-C881972BC685}" sibTransId="{DAF5282E-B4CC-4B91-85C3-3286526BBD59}"/>
    <dgm:cxn modelId="{0AFC70E6-AE65-45A7-B4BA-92796C1480DC}" type="presOf" srcId="{EE4B2557-3E73-4983-B157-9D1AC487D9B0}" destId="{63573C75-7737-47DD-9DD5-1B108C044961}" srcOrd="0" destOrd="0" presId="urn:microsoft.com/office/officeart/2005/8/layout/orgChart1"/>
    <dgm:cxn modelId="{89BE8FE6-D9E6-49ED-A335-33CF0400813F}" srcId="{32E921FD-692A-45E7-9BC3-2CC6399F6882}" destId="{CC3BC291-CE27-47E6-90E9-28B7DC106AB1}" srcOrd="2" destOrd="0" parTransId="{B53B0BBE-1F9C-4453-AE65-E42CD5BDA1CF}" sibTransId="{2279B809-9FF0-42FA-83F7-4789581BD35C}"/>
    <dgm:cxn modelId="{EC1ADBE9-2E70-43FD-9FEC-08FA4C0775B2}" type="presOf" srcId="{D4D82DE2-6246-4C23-8B56-AEE88704C904}" destId="{CDE9FC5F-0232-4652-9FCC-5C14A9368A72}" srcOrd="0" destOrd="0" presId="urn:microsoft.com/office/officeart/2005/8/layout/orgChart1"/>
    <dgm:cxn modelId="{D63465EB-4ECD-4F7A-80B6-A08FEC762E5B}" srcId="{670EC92B-EE0E-491B-994A-BC4AB0B95BFD}" destId="{A0696550-2CBE-46E9-8384-5B66A0163EDA}" srcOrd="2" destOrd="0" parTransId="{CC4BA12C-7C59-407B-931D-4554755CF82E}" sibTransId="{FFB8C445-1048-421B-9FCF-C9B4E6D206B6}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F1A12BF1-CA0F-48EB-8489-CE5EE93427EA}" srcId="{4448C375-8F63-46D3-8A29-1777ECD51D96}" destId="{15D738CC-11E9-498C-A760-0567E94E0C53}" srcOrd="0" destOrd="0" parTransId="{18313918-91C7-409D-9D4C-E19260BBCA5A}" sibTransId="{03D145A0-5586-435C-8D9E-478F9331A5CF}"/>
    <dgm:cxn modelId="{2E4CB5F6-0301-4AB1-8429-F17E44F8AE6A}" type="presOf" srcId="{E32A71A7-ADCB-4A80-B80C-C17BD3335557}" destId="{89462B2B-4141-4DF2-AC8B-0F4580715890}" srcOrd="0" destOrd="0" presId="urn:microsoft.com/office/officeart/2005/8/layout/orgChart1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566252FB-429A-4DE0-A24B-B7ACC38AFE5C}" type="presOf" srcId="{0E0CD054-F0C9-41E7-8101-B65830275E86}" destId="{A2250EB0-D9C1-41C9-88F1-AD429CAEE5EE}" srcOrd="1" destOrd="0" presId="urn:microsoft.com/office/officeart/2005/8/layout/orgChart1"/>
    <dgm:cxn modelId="{D4D776FD-0B17-48E6-94C5-CF8BC92B4282}" type="presOf" srcId="{57F5ECB4-86CF-437C-93C8-6BADB460DF6E}" destId="{4B38C3BA-4F14-436B-A4DA-056C265104A4}" srcOrd="0" destOrd="0" presId="urn:microsoft.com/office/officeart/2005/8/layout/orgChart1"/>
    <dgm:cxn modelId="{FCFA55FF-BE9B-4DFE-A54F-D49E9241608A}" type="presOf" srcId="{78486B87-195B-4CAD-B1E0-8766F5580D89}" destId="{CA6D4E17-683B-4605-B856-B7D1585EAF45}" srcOrd="0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0F6642A7-4DBF-44A8-96A6-438A3A33E5FD}" type="presParOf" srcId="{9A019AC8-5E12-42E9-8C6E-32AD65513AAE}" destId="{8B5A28E5-8141-43EF-8011-451C312D092C}" srcOrd="4" destOrd="0" presId="urn:microsoft.com/office/officeart/2005/8/layout/orgChart1"/>
    <dgm:cxn modelId="{583E0261-6F1D-435C-A6DC-253193658B76}" type="presParOf" srcId="{9A019AC8-5E12-42E9-8C6E-32AD65513AAE}" destId="{F5B3E57C-74D1-498A-AB5C-BAD58FF58D7F}" srcOrd="5" destOrd="0" presId="urn:microsoft.com/office/officeart/2005/8/layout/orgChart1"/>
    <dgm:cxn modelId="{A70E9511-3925-4FEA-B9BD-398446175A4D}" type="presParOf" srcId="{F5B3E57C-74D1-498A-AB5C-BAD58FF58D7F}" destId="{2D6E77D7-D5BF-4304-9632-E52BC5377DFE}" srcOrd="0" destOrd="0" presId="urn:microsoft.com/office/officeart/2005/8/layout/orgChart1"/>
    <dgm:cxn modelId="{C1A6693B-8541-4041-BE4D-EE0F7AC009B3}" type="presParOf" srcId="{2D6E77D7-D5BF-4304-9632-E52BC5377DFE}" destId="{E3A82729-9DD5-4685-AF81-42E167DEF8F7}" srcOrd="0" destOrd="0" presId="urn:microsoft.com/office/officeart/2005/8/layout/orgChart1"/>
    <dgm:cxn modelId="{24687AF5-D1D2-4B5D-83AA-CAD913A136B8}" type="presParOf" srcId="{2D6E77D7-D5BF-4304-9632-E52BC5377DFE}" destId="{35097CF9-A648-4DD9-989C-DD90BC656318}" srcOrd="1" destOrd="0" presId="urn:microsoft.com/office/officeart/2005/8/layout/orgChart1"/>
    <dgm:cxn modelId="{44AC5A22-7931-467D-B396-06C58A8C3B95}" type="presParOf" srcId="{F5B3E57C-74D1-498A-AB5C-BAD58FF58D7F}" destId="{2286CA3A-01F0-4127-86EF-91848B4BE74A}" srcOrd="1" destOrd="0" presId="urn:microsoft.com/office/officeart/2005/8/layout/orgChart1"/>
    <dgm:cxn modelId="{36BCF6D8-BAC9-4617-824F-219D1D764558}" type="presParOf" srcId="{F5B3E57C-74D1-498A-AB5C-BAD58FF58D7F}" destId="{65C041BF-2E7B-4EA6-95A5-3AB1F9AE01EC}" srcOrd="2" destOrd="0" presId="urn:microsoft.com/office/officeart/2005/8/layout/orgChart1"/>
    <dgm:cxn modelId="{A99D1365-CB11-4B15-871A-42B764C46A8D}" type="presParOf" srcId="{9A019AC8-5E12-42E9-8C6E-32AD65513AAE}" destId="{34AEFA51-C49A-49FA-A627-4DFF69F42004}" srcOrd="6" destOrd="0" presId="urn:microsoft.com/office/officeart/2005/8/layout/orgChart1"/>
    <dgm:cxn modelId="{39B66281-4944-4D11-890B-4255956C4E92}" type="presParOf" srcId="{9A019AC8-5E12-42E9-8C6E-32AD65513AAE}" destId="{21CAF4BE-D76A-401F-9A06-85474C12FC1F}" srcOrd="7" destOrd="0" presId="urn:microsoft.com/office/officeart/2005/8/layout/orgChart1"/>
    <dgm:cxn modelId="{D732D6B8-AB5C-494C-94C3-239D4CC2CADA}" type="presParOf" srcId="{21CAF4BE-D76A-401F-9A06-85474C12FC1F}" destId="{476B221A-DAD2-4EFC-99A1-AF373C171DD8}" srcOrd="0" destOrd="0" presId="urn:microsoft.com/office/officeart/2005/8/layout/orgChart1"/>
    <dgm:cxn modelId="{974021B9-33CC-46F1-9338-55B0826B787C}" type="presParOf" srcId="{476B221A-DAD2-4EFC-99A1-AF373C171DD8}" destId="{3D198786-F566-40C6-9C10-D122426BF618}" srcOrd="0" destOrd="0" presId="urn:microsoft.com/office/officeart/2005/8/layout/orgChart1"/>
    <dgm:cxn modelId="{74FC8012-EA10-4B76-9CAC-0026DA6E7594}" type="presParOf" srcId="{476B221A-DAD2-4EFC-99A1-AF373C171DD8}" destId="{709E5A3E-E657-4A0E-A8D1-06062335C3FC}" srcOrd="1" destOrd="0" presId="urn:microsoft.com/office/officeart/2005/8/layout/orgChart1"/>
    <dgm:cxn modelId="{42B4A53B-2C09-4D8B-A5BA-7D153617E627}" type="presParOf" srcId="{21CAF4BE-D76A-401F-9A06-85474C12FC1F}" destId="{283B848B-F0A0-4FB9-8C94-46A92EE08E85}" srcOrd="1" destOrd="0" presId="urn:microsoft.com/office/officeart/2005/8/layout/orgChart1"/>
    <dgm:cxn modelId="{798A05E9-E181-4572-AD79-41B4D03091BC}" type="presParOf" srcId="{21CAF4BE-D76A-401F-9A06-85474C12FC1F}" destId="{886D53FC-C33D-40C6-82FB-89D7103EB848}" srcOrd="2" destOrd="0" presId="urn:microsoft.com/office/officeart/2005/8/layout/orgChart1"/>
    <dgm:cxn modelId="{A8FB5701-D88E-498B-A287-211B6691F611}" type="presParOf" srcId="{9A019AC8-5E12-42E9-8C6E-32AD65513AAE}" destId="{D4ADF6A0-8FDE-49A0-9683-22878A359145}" srcOrd="8" destOrd="0" presId="urn:microsoft.com/office/officeart/2005/8/layout/orgChart1"/>
    <dgm:cxn modelId="{2ABCE04F-3517-4703-A780-896CBA6DC944}" type="presParOf" srcId="{9A019AC8-5E12-42E9-8C6E-32AD65513AAE}" destId="{54AA5882-758C-42E8-88A6-2EE50BDD39DF}" srcOrd="9" destOrd="0" presId="urn:microsoft.com/office/officeart/2005/8/layout/orgChart1"/>
    <dgm:cxn modelId="{135CA5F9-578F-450E-AC0D-C8AFCE93A059}" type="presParOf" srcId="{54AA5882-758C-42E8-88A6-2EE50BDD39DF}" destId="{17A3392F-CF9E-428E-9D17-4C582EF8AAEF}" srcOrd="0" destOrd="0" presId="urn:microsoft.com/office/officeart/2005/8/layout/orgChart1"/>
    <dgm:cxn modelId="{A7845F98-C2B8-464C-AB6C-3272B15121BC}" type="presParOf" srcId="{17A3392F-CF9E-428E-9D17-4C582EF8AAEF}" destId="{B53BF6ED-6228-475E-9CCE-972B3399B35C}" srcOrd="0" destOrd="0" presId="urn:microsoft.com/office/officeart/2005/8/layout/orgChart1"/>
    <dgm:cxn modelId="{11D68C1C-F7E9-4AFE-AD5D-70F0F4DA182C}" type="presParOf" srcId="{17A3392F-CF9E-428E-9D17-4C582EF8AAEF}" destId="{A3C9C731-1CC6-46CD-B2B0-C0F3FAD01CF7}" srcOrd="1" destOrd="0" presId="urn:microsoft.com/office/officeart/2005/8/layout/orgChart1"/>
    <dgm:cxn modelId="{7817DFAD-D0BE-4281-9E80-E2B68A93ED52}" type="presParOf" srcId="{54AA5882-758C-42E8-88A6-2EE50BDD39DF}" destId="{6AEF946C-CA4D-41D1-9B21-FD8EDADCCAED}" srcOrd="1" destOrd="0" presId="urn:microsoft.com/office/officeart/2005/8/layout/orgChart1"/>
    <dgm:cxn modelId="{F843B891-77A8-48DD-B0AE-86B51BD0E2C4}" type="presParOf" srcId="{54AA5882-758C-42E8-88A6-2EE50BDD39DF}" destId="{F8F2F90E-56F0-4130-A3C9-D7EBE731BCC0}" srcOrd="2" destOrd="0" presId="urn:microsoft.com/office/officeart/2005/8/layout/orgChart1"/>
    <dgm:cxn modelId="{09768331-BE2C-4E42-8ED2-FEF487306848}" type="presParOf" srcId="{9A019AC8-5E12-42E9-8C6E-32AD65513AAE}" destId="{F99956CE-8005-4012-9112-C3608D75FB90}" srcOrd="10" destOrd="0" presId="urn:microsoft.com/office/officeart/2005/8/layout/orgChart1"/>
    <dgm:cxn modelId="{5598D1CF-285F-4E71-BA38-412C05B72F6C}" type="presParOf" srcId="{9A019AC8-5E12-42E9-8C6E-32AD65513AAE}" destId="{8838EF30-123E-4F77-8249-815DB0A9A26C}" srcOrd="11" destOrd="0" presId="urn:microsoft.com/office/officeart/2005/8/layout/orgChart1"/>
    <dgm:cxn modelId="{09CFD28A-C086-4BE5-BFCA-250785513FB4}" type="presParOf" srcId="{8838EF30-123E-4F77-8249-815DB0A9A26C}" destId="{0D1FE88A-4CA7-46E0-8B55-32C414A20632}" srcOrd="0" destOrd="0" presId="urn:microsoft.com/office/officeart/2005/8/layout/orgChart1"/>
    <dgm:cxn modelId="{23F47A1F-05C5-4470-B22B-8CAA588C10A0}" type="presParOf" srcId="{0D1FE88A-4CA7-46E0-8B55-32C414A20632}" destId="{85C08FCB-8B33-4604-8991-84F8AC1ACA8A}" srcOrd="0" destOrd="0" presId="urn:microsoft.com/office/officeart/2005/8/layout/orgChart1"/>
    <dgm:cxn modelId="{2377164A-A5AC-4EDC-9167-217EB10AF064}" type="presParOf" srcId="{0D1FE88A-4CA7-46E0-8B55-32C414A20632}" destId="{FC3E7706-933F-453E-BF11-AFF8B6452709}" srcOrd="1" destOrd="0" presId="urn:microsoft.com/office/officeart/2005/8/layout/orgChart1"/>
    <dgm:cxn modelId="{A227B917-749D-4EB3-A795-42B9D2B29D76}" type="presParOf" srcId="{8838EF30-123E-4F77-8249-815DB0A9A26C}" destId="{7B75730E-6BE7-49BD-ABCF-F2930886D361}" srcOrd="1" destOrd="0" presId="urn:microsoft.com/office/officeart/2005/8/layout/orgChart1"/>
    <dgm:cxn modelId="{2388DC1E-EE9C-4148-B629-CE7AC30924C4}" type="presParOf" srcId="{8838EF30-123E-4F77-8249-815DB0A9A26C}" destId="{4ACF25A1-2047-4F48-853E-278575DBF268}" srcOrd="2" destOrd="0" presId="urn:microsoft.com/office/officeart/2005/8/layout/orgChart1"/>
    <dgm:cxn modelId="{64C70A93-45C2-44B3-B40F-4DAC1FC1FA59}" type="presParOf" srcId="{9A019AC8-5E12-42E9-8C6E-32AD65513AAE}" destId="{5A51FBE2-A0B5-45BD-8139-14CDAC1650C8}" srcOrd="12" destOrd="0" presId="urn:microsoft.com/office/officeart/2005/8/layout/orgChart1"/>
    <dgm:cxn modelId="{4A14EAED-74E6-4541-8D57-E6E783937A83}" type="presParOf" srcId="{9A019AC8-5E12-42E9-8C6E-32AD65513AAE}" destId="{ED1E8AF8-3F25-455E-9739-2D63CA77E897}" srcOrd="13" destOrd="0" presId="urn:microsoft.com/office/officeart/2005/8/layout/orgChart1"/>
    <dgm:cxn modelId="{7283F419-9243-44E5-BE07-FC847B382251}" type="presParOf" srcId="{ED1E8AF8-3F25-455E-9739-2D63CA77E897}" destId="{9734F25B-34EE-457D-9FE6-0302FA0BA5C1}" srcOrd="0" destOrd="0" presId="urn:microsoft.com/office/officeart/2005/8/layout/orgChart1"/>
    <dgm:cxn modelId="{007170CD-B09A-444C-A2F3-7DBFF0F60F72}" type="presParOf" srcId="{9734F25B-34EE-457D-9FE6-0302FA0BA5C1}" destId="{612B3C96-44E3-4979-9C54-D34D560030B4}" srcOrd="0" destOrd="0" presId="urn:microsoft.com/office/officeart/2005/8/layout/orgChart1"/>
    <dgm:cxn modelId="{1A4BDB77-18C6-4DB5-82C1-FECD6B4C37F0}" type="presParOf" srcId="{9734F25B-34EE-457D-9FE6-0302FA0BA5C1}" destId="{61CC28FC-F3C1-4C4B-A323-33037A2E62A8}" srcOrd="1" destOrd="0" presId="urn:microsoft.com/office/officeart/2005/8/layout/orgChart1"/>
    <dgm:cxn modelId="{6D4D1730-35CC-413D-A914-5E7B1BC2A399}" type="presParOf" srcId="{ED1E8AF8-3F25-455E-9739-2D63CA77E897}" destId="{1D4AD9C7-09A6-4EBB-9B52-225E51D0B363}" srcOrd="1" destOrd="0" presId="urn:microsoft.com/office/officeart/2005/8/layout/orgChart1"/>
    <dgm:cxn modelId="{A153C9FD-ACCC-424E-9FAF-85B91338A4F3}" type="presParOf" srcId="{ED1E8AF8-3F25-455E-9739-2D63CA77E897}" destId="{E3452704-C488-4BE2-A1D9-50A990821D92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F84E866A-E59E-4ADD-9060-69C61EF72B5D}" type="presParOf" srcId="{EF6040F4-CFAB-42F1-ACF4-DAF07A03424F}" destId="{054F9D30-91C7-4310-8EF0-D2203478BEFB}" srcOrd="0" destOrd="0" presId="urn:microsoft.com/office/officeart/2005/8/layout/orgChart1"/>
    <dgm:cxn modelId="{79BEDF6B-0F8D-41A7-8938-83D07C05D67A}" type="presParOf" srcId="{EF6040F4-CFAB-42F1-ACF4-DAF07A03424F}" destId="{480D70C0-22B1-4385-8B30-85BF66E073E8}" srcOrd="1" destOrd="0" presId="urn:microsoft.com/office/officeart/2005/8/layout/orgChart1"/>
    <dgm:cxn modelId="{B9AFC00F-8738-4744-A9B6-756495E16CB8}" type="presParOf" srcId="{480D70C0-22B1-4385-8B30-85BF66E073E8}" destId="{AE47F672-1884-4FC4-A1CA-E9CE7D5F60F0}" srcOrd="0" destOrd="0" presId="urn:microsoft.com/office/officeart/2005/8/layout/orgChart1"/>
    <dgm:cxn modelId="{25C6B5EC-5AA1-4D39-8A5F-C12F58A63104}" type="presParOf" srcId="{AE47F672-1884-4FC4-A1CA-E9CE7D5F60F0}" destId="{753429DD-F347-47A6-BD14-453EC28D7070}" srcOrd="0" destOrd="0" presId="urn:microsoft.com/office/officeart/2005/8/layout/orgChart1"/>
    <dgm:cxn modelId="{122646B5-959A-460B-88FB-AD9C18D14A3C}" type="presParOf" srcId="{AE47F672-1884-4FC4-A1CA-E9CE7D5F60F0}" destId="{CDF927BA-E355-41C8-B5AE-27A8295F3AB3}" srcOrd="1" destOrd="0" presId="urn:microsoft.com/office/officeart/2005/8/layout/orgChart1"/>
    <dgm:cxn modelId="{B97257FA-C1CB-4CC9-9961-5507153172F7}" type="presParOf" srcId="{480D70C0-22B1-4385-8B30-85BF66E073E8}" destId="{2C014C4B-22EC-4DAC-8624-528A2836D983}" srcOrd="1" destOrd="0" presId="urn:microsoft.com/office/officeart/2005/8/layout/orgChart1"/>
    <dgm:cxn modelId="{D08B31B5-2174-4203-B533-92DB82E6526C}" type="presParOf" srcId="{480D70C0-22B1-4385-8B30-85BF66E073E8}" destId="{157F1287-26D3-488A-A28F-7E1D88BB4151}" srcOrd="2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B67013C9-0CF5-4B00-8E1D-793C85E5D3AC}" type="presParOf" srcId="{29A6AA1B-6D9A-4981-9448-98C1AAE4A865}" destId="{63573C75-7737-47DD-9DD5-1B108C044961}" srcOrd="0" destOrd="0" presId="urn:microsoft.com/office/officeart/2005/8/layout/orgChart1"/>
    <dgm:cxn modelId="{EB1A3332-D4AB-4D2E-824D-7B016EF82E2E}" type="presParOf" srcId="{29A6AA1B-6D9A-4981-9448-98C1AAE4A865}" destId="{774BCC4E-FF8A-48F7-832C-4E8E7744C631}" srcOrd="1" destOrd="0" presId="urn:microsoft.com/office/officeart/2005/8/layout/orgChart1"/>
    <dgm:cxn modelId="{FD5A582E-91F0-4F26-9B4E-752D4BCAF9DF}" type="presParOf" srcId="{774BCC4E-FF8A-48F7-832C-4E8E7744C631}" destId="{F6B6EE1E-DFEB-4E2D-BA91-77F5A2069E77}" srcOrd="0" destOrd="0" presId="urn:microsoft.com/office/officeart/2005/8/layout/orgChart1"/>
    <dgm:cxn modelId="{A199468E-05B5-4CE4-AA6C-E9BC5EFAE66F}" type="presParOf" srcId="{F6B6EE1E-DFEB-4E2D-BA91-77F5A2069E77}" destId="{3E057ADF-AE38-4D46-A86F-403F7E59DCE3}" srcOrd="0" destOrd="0" presId="urn:microsoft.com/office/officeart/2005/8/layout/orgChart1"/>
    <dgm:cxn modelId="{6B2942DF-C25D-4BE7-99C1-396CC3B1FBE9}" type="presParOf" srcId="{F6B6EE1E-DFEB-4E2D-BA91-77F5A2069E77}" destId="{A2250EB0-D9C1-41C9-88F1-AD429CAEE5EE}" srcOrd="1" destOrd="0" presId="urn:microsoft.com/office/officeart/2005/8/layout/orgChart1"/>
    <dgm:cxn modelId="{BD2E53FB-A5AB-4F1E-8E85-C545171F6A22}" type="presParOf" srcId="{774BCC4E-FF8A-48F7-832C-4E8E7744C631}" destId="{831664F2-35DB-45F0-884C-EFE3D13EE39F}" srcOrd="1" destOrd="0" presId="urn:microsoft.com/office/officeart/2005/8/layout/orgChart1"/>
    <dgm:cxn modelId="{E482B48B-142B-4547-9655-3834BB1A5B34}" type="presParOf" srcId="{774BCC4E-FF8A-48F7-832C-4E8E7744C631}" destId="{BA7F254C-9C88-4FBE-AF15-E69178127162}" srcOrd="2" destOrd="0" presId="urn:microsoft.com/office/officeart/2005/8/layout/orgChart1"/>
    <dgm:cxn modelId="{05B3326E-FF1E-4505-8589-7BE6FA5FE9B4}" type="presParOf" srcId="{29A6AA1B-6D9A-4981-9448-98C1AAE4A865}" destId="{33D07E8D-4794-4562-B707-B588432DBD14}" srcOrd="2" destOrd="0" presId="urn:microsoft.com/office/officeart/2005/8/layout/orgChart1"/>
    <dgm:cxn modelId="{125B84D3-67A3-4CC6-AEF8-A38249877359}" type="presParOf" srcId="{29A6AA1B-6D9A-4981-9448-98C1AAE4A865}" destId="{2B801C7E-CF87-4A47-ACEF-761823443726}" srcOrd="3" destOrd="0" presId="urn:microsoft.com/office/officeart/2005/8/layout/orgChart1"/>
    <dgm:cxn modelId="{44B3007A-8024-4A4F-85BF-E7DEA39A49AA}" type="presParOf" srcId="{2B801C7E-CF87-4A47-ACEF-761823443726}" destId="{73C4478C-6E36-4F77-B3DA-8C127E71ED45}" srcOrd="0" destOrd="0" presId="urn:microsoft.com/office/officeart/2005/8/layout/orgChart1"/>
    <dgm:cxn modelId="{82E096CF-2756-4C32-930F-660F4C0703E2}" type="presParOf" srcId="{73C4478C-6E36-4F77-B3DA-8C127E71ED45}" destId="{1F6B85AA-58AE-4B4C-8166-80DE63DAC364}" srcOrd="0" destOrd="0" presId="urn:microsoft.com/office/officeart/2005/8/layout/orgChart1"/>
    <dgm:cxn modelId="{127F609C-4D94-4C5C-B08D-CFEC92140A92}" type="presParOf" srcId="{73C4478C-6E36-4F77-B3DA-8C127E71ED45}" destId="{31C99EE2-AC94-417A-83DD-5501D1374AE5}" srcOrd="1" destOrd="0" presId="urn:microsoft.com/office/officeart/2005/8/layout/orgChart1"/>
    <dgm:cxn modelId="{7F72A0D5-06FD-477D-8C57-65B1A9B79C23}" type="presParOf" srcId="{2B801C7E-CF87-4A47-ACEF-761823443726}" destId="{DC3FE046-2323-4FFF-AC94-D4947DB08E30}" srcOrd="1" destOrd="0" presId="urn:microsoft.com/office/officeart/2005/8/layout/orgChart1"/>
    <dgm:cxn modelId="{84E52C49-298D-4DF6-9CB0-6708A741AC8A}" type="presParOf" srcId="{2B801C7E-CF87-4A47-ACEF-761823443726}" destId="{8BBA6807-8965-443E-B747-741BA89BD960}" srcOrd="2" destOrd="0" presId="urn:microsoft.com/office/officeart/2005/8/layout/orgChart1"/>
    <dgm:cxn modelId="{2F0CDC0A-1B88-4E34-9876-437354642F95}" type="presParOf" srcId="{29A6AA1B-6D9A-4981-9448-98C1AAE4A865}" destId="{749D54A9-8D59-4D28-A742-C4539DE57997}" srcOrd="4" destOrd="0" presId="urn:microsoft.com/office/officeart/2005/8/layout/orgChart1"/>
    <dgm:cxn modelId="{35D11455-02F9-4438-9006-C6D80EB443F7}" type="presParOf" srcId="{29A6AA1B-6D9A-4981-9448-98C1AAE4A865}" destId="{80F732EE-3B62-44BD-9D43-014C0AAEC747}" srcOrd="5" destOrd="0" presId="urn:microsoft.com/office/officeart/2005/8/layout/orgChart1"/>
    <dgm:cxn modelId="{1C094874-B052-4FA4-9467-C4F489E819E0}" type="presParOf" srcId="{80F732EE-3B62-44BD-9D43-014C0AAEC747}" destId="{024E0EE6-F4AE-406A-91BB-36959C594990}" srcOrd="0" destOrd="0" presId="urn:microsoft.com/office/officeart/2005/8/layout/orgChart1"/>
    <dgm:cxn modelId="{9E689379-AF77-4147-BEE7-C0E44AF3FA3D}" type="presParOf" srcId="{024E0EE6-F4AE-406A-91BB-36959C594990}" destId="{4CDD8236-52F6-44FB-885A-8E9568ADF771}" srcOrd="0" destOrd="0" presId="urn:microsoft.com/office/officeart/2005/8/layout/orgChart1"/>
    <dgm:cxn modelId="{F8E7E713-2739-4E70-8D16-E3A877226D1F}" type="presParOf" srcId="{024E0EE6-F4AE-406A-91BB-36959C594990}" destId="{EFE981E9-939F-4524-ADE6-C1BA2197D056}" srcOrd="1" destOrd="0" presId="urn:microsoft.com/office/officeart/2005/8/layout/orgChart1"/>
    <dgm:cxn modelId="{F24705B6-3437-4847-B5B7-072AC7BE63B3}" type="presParOf" srcId="{80F732EE-3B62-44BD-9D43-014C0AAEC747}" destId="{D509F898-3A8C-4B24-97E9-EEF78E9862AE}" srcOrd="1" destOrd="0" presId="urn:microsoft.com/office/officeart/2005/8/layout/orgChart1"/>
    <dgm:cxn modelId="{A4FA990D-2A20-4186-ACAE-282D9A813528}" type="presParOf" srcId="{80F732EE-3B62-44BD-9D43-014C0AAEC747}" destId="{4ADF16D4-1683-40AB-82D5-C69FBB88416A}" srcOrd="2" destOrd="0" presId="urn:microsoft.com/office/officeart/2005/8/layout/orgChart1"/>
    <dgm:cxn modelId="{C1903186-0BBC-4607-B8B0-B4BEF0E07D3C}" type="presParOf" srcId="{29A6AA1B-6D9A-4981-9448-98C1AAE4A865}" destId="{45D15364-9AE0-441D-BFCA-CA7C221811CD}" srcOrd="6" destOrd="0" presId="urn:microsoft.com/office/officeart/2005/8/layout/orgChart1"/>
    <dgm:cxn modelId="{D7DED679-3AD4-4866-AAF3-7F8FFCEEFC3C}" type="presParOf" srcId="{29A6AA1B-6D9A-4981-9448-98C1AAE4A865}" destId="{845AF001-6169-4719-BF22-B3C67F00E6DF}" srcOrd="7" destOrd="0" presId="urn:microsoft.com/office/officeart/2005/8/layout/orgChart1"/>
    <dgm:cxn modelId="{67E08FCF-3F29-42FC-8162-CD55B3CB2E1E}" type="presParOf" srcId="{845AF001-6169-4719-BF22-B3C67F00E6DF}" destId="{6825F329-0FFD-49B8-9ABB-719C90FED8E1}" srcOrd="0" destOrd="0" presId="urn:microsoft.com/office/officeart/2005/8/layout/orgChart1"/>
    <dgm:cxn modelId="{B986DA3B-FA60-4C2B-9228-6F9EE8C87DED}" type="presParOf" srcId="{6825F329-0FFD-49B8-9ABB-719C90FED8E1}" destId="{72732915-C3EE-42A1-ACE4-8CF313D55F3C}" srcOrd="0" destOrd="0" presId="urn:microsoft.com/office/officeart/2005/8/layout/orgChart1"/>
    <dgm:cxn modelId="{166CB338-7377-4C29-9FC9-FA27EEBA27AB}" type="presParOf" srcId="{6825F329-0FFD-49B8-9ABB-719C90FED8E1}" destId="{F91C9289-18AE-426F-B85A-91D142CF4FE5}" srcOrd="1" destOrd="0" presId="urn:microsoft.com/office/officeart/2005/8/layout/orgChart1"/>
    <dgm:cxn modelId="{344C9009-37DE-46AD-813D-3BA9E55C6C15}" type="presParOf" srcId="{845AF001-6169-4719-BF22-B3C67F00E6DF}" destId="{9566000A-D8AA-4164-A580-FFB2AE561759}" srcOrd="1" destOrd="0" presId="urn:microsoft.com/office/officeart/2005/8/layout/orgChart1"/>
    <dgm:cxn modelId="{7ADB6549-F9A0-45DE-85D4-2F058DD706CA}" type="presParOf" srcId="{845AF001-6169-4719-BF22-B3C67F00E6DF}" destId="{89E9B5F1-68E7-492F-8F72-2679E92D3C75}" srcOrd="2" destOrd="0" presId="urn:microsoft.com/office/officeart/2005/8/layout/orgChart1"/>
    <dgm:cxn modelId="{1F0710DB-E4AB-4893-8C32-070171D8D1A0}" type="presParOf" srcId="{29A6AA1B-6D9A-4981-9448-98C1AAE4A865}" destId="{CDE9FC5F-0232-4652-9FCC-5C14A9368A72}" srcOrd="8" destOrd="0" presId="urn:microsoft.com/office/officeart/2005/8/layout/orgChart1"/>
    <dgm:cxn modelId="{C8B2D199-90E3-4AD7-AFF2-2A6823CBDE4A}" type="presParOf" srcId="{29A6AA1B-6D9A-4981-9448-98C1AAE4A865}" destId="{08E8B1B0-3F82-4912-B33F-BB405C788D2C}" srcOrd="9" destOrd="0" presId="urn:microsoft.com/office/officeart/2005/8/layout/orgChart1"/>
    <dgm:cxn modelId="{36152D1C-CE8F-40F0-B80D-C2CACFAC55C2}" type="presParOf" srcId="{08E8B1B0-3F82-4912-B33F-BB405C788D2C}" destId="{CF07E058-B2B8-4427-B2DB-DC77C63A5E2D}" srcOrd="0" destOrd="0" presId="urn:microsoft.com/office/officeart/2005/8/layout/orgChart1"/>
    <dgm:cxn modelId="{5AC6AED8-2106-4035-BB58-ABA1B34639FA}" type="presParOf" srcId="{CF07E058-B2B8-4427-B2DB-DC77C63A5E2D}" destId="{CA6D4E17-683B-4605-B856-B7D1585EAF45}" srcOrd="0" destOrd="0" presId="urn:microsoft.com/office/officeart/2005/8/layout/orgChart1"/>
    <dgm:cxn modelId="{2DB468D5-72B0-454E-921B-C9D3A0F813F7}" type="presParOf" srcId="{CF07E058-B2B8-4427-B2DB-DC77C63A5E2D}" destId="{74BAA934-D5E3-4519-8713-0C0802CC715D}" srcOrd="1" destOrd="0" presId="urn:microsoft.com/office/officeart/2005/8/layout/orgChart1"/>
    <dgm:cxn modelId="{36F51F0D-CF52-4C51-AA4D-642268039A65}" type="presParOf" srcId="{08E8B1B0-3F82-4912-B33F-BB405C788D2C}" destId="{FC934DDB-02FF-4E84-911A-EE104ECDEDAB}" srcOrd="1" destOrd="0" presId="urn:microsoft.com/office/officeart/2005/8/layout/orgChart1"/>
    <dgm:cxn modelId="{B8EB6880-0BD8-4CC2-B36A-D16823E3600A}" type="presParOf" srcId="{08E8B1B0-3F82-4912-B33F-BB405C788D2C}" destId="{59B99A21-5448-4A73-9BE8-504BBA4718A0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0C3B3608-87AB-437E-9FE3-8833EC879FD9}" type="presParOf" srcId="{3715E0E5-71D1-4C57-AD70-D8C709012BD0}" destId="{C923FC59-AE23-403A-8083-CB3B055B6A12}" srcOrd="0" destOrd="0" presId="urn:microsoft.com/office/officeart/2005/8/layout/orgChart1"/>
    <dgm:cxn modelId="{AAA3A23D-905B-48D7-90E6-1991EDC6E829}" type="presParOf" srcId="{3715E0E5-71D1-4C57-AD70-D8C709012BD0}" destId="{952C6D93-5D33-468F-BB1C-35374BE1368C}" srcOrd="1" destOrd="0" presId="urn:microsoft.com/office/officeart/2005/8/layout/orgChart1"/>
    <dgm:cxn modelId="{E1128C4F-2276-46BF-AF14-402699436552}" type="presParOf" srcId="{952C6D93-5D33-468F-BB1C-35374BE1368C}" destId="{93CD4C44-0043-4BF7-9837-FA3802CB5EEC}" srcOrd="0" destOrd="0" presId="urn:microsoft.com/office/officeart/2005/8/layout/orgChart1"/>
    <dgm:cxn modelId="{6623C7D3-FAC2-45FB-9CB4-BA3AD824852B}" type="presParOf" srcId="{93CD4C44-0043-4BF7-9837-FA3802CB5EEC}" destId="{EBDC5BE2-E2B7-43D8-BE80-76AAD160AD2E}" srcOrd="0" destOrd="0" presId="urn:microsoft.com/office/officeart/2005/8/layout/orgChart1"/>
    <dgm:cxn modelId="{1E0BCB9E-C254-40F8-B801-B1179B04CE90}" type="presParOf" srcId="{93CD4C44-0043-4BF7-9837-FA3802CB5EEC}" destId="{1C6E5E57-07FC-4D21-A6B4-A6A7250BBEF3}" srcOrd="1" destOrd="0" presId="urn:microsoft.com/office/officeart/2005/8/layout/orgChart1"/>
    <dgm:cxn modelId="{40216A66-1B8C-4EA9-8DB1-F99A6FB74063}" type="presParOf" srcId="{952C6D93-5D33-468F-BB1C-35374BE1368C}" destId="{408D55CF-2B6F-47D0-B407-E146D1481E36}" srcOrd="1" destOrd="0" presId="urn:microsoft.com/office/officeart/2005/8/layout/orgChart1"/>
    <dgm:cxn modelId="{8856026C-DF53-430D-B0FA-7004B52626ED}" type="presParOf" srcId="{952C6D93-5D33-468F-BB1C-35374BE1368C}" destId="{A61E37F2-E08D-49D5-BCBD-12BAC2ED6EDC}" srcOrd="2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A02C7812-AD82-41F2-890C-3DA386B1D567}" type="presParOf" srcId="{D5D45A20-76A6-4C8E-A51F-FBC6F55683C9}" destId="{1A777671-2276-4F92-93D9-4925E7551F54}" srcOrd="0" destOrd="0" presId="urn:microsoft.com/office/officeart/2005/8/layout/orgChart1"/>
    <dgm:cxn modelId="{BA203B1F-BD8A-4100-94CF-17C1A272B2B7}" type="presParOf" srcId="{D5D45A20-76A6-4C8E-A51F-FBC6F55683C9}" destId="{28F640CC-A94F-4A3C-8260-96AAAA887349}" srcOrd="1" destOrd="0" presId="urn:microsoft.com/office/officeart/2005/8/layout/orgChart1"/>
    <dgm:cxn modelId="{E3F9FEC8-75D7-4788-877A-DD7CC82DC11D}" type="presParOf" srcId="{28F640CC-A94F-4A3C-8260-96AAAA887349}" destId="{42737190-776D-4411-9891-5AF047D5E4CA}" srcOrd="0" destOrd="0" presId="urn:microsoft.com/office/officeart/2005/8/layout/orgChart1"/>
    <dgm:cxn modelId="{B3F5892C-5541-44CD-BB0B-9B424C5771D0}" type="presParOf" srcId="{42737190-776D-4411-9891-5AF047D5E4CA}" destId="{8D482CEB-4282-4407-8995-ABBF95ED01A6}" srcOrd="0" destOrd="0" presId="urn:microsoft.com/office/officeart/2005/8/layout/orgChart1"/>
    <dgm:cxn modelId="{519AFE0E-E471-4176-B12A-73A4ECACF46B}" type="presParOf" srcId="{42737190-776D-4411-9891-5AF047D5E4CA}" destId="{5EEFACC0-3B36-4B03-B645-BE08D89FD8F6}" srcOrd="1" destOrd="0" presId="urn:microsoft.com/office/officeart/2005/8/layout/orgChart1"/>
    <dgm:cxn modelId="{A7752611-E92F-4162-ACE0-E13D25D58977}" type="presParOf" srcId="{28F640CC-A94F-4A3C-8260-96AAAA887349}" destId="{F360BC43-E394-410E-833E-4FBC42D49431}" srcOrd="1" destOrd="0" presId="urn:microsoft.com/office/officeart/2005/8/layout/orgChart1"/>
    <dgm:cxn modelId="{B3E92636-7E9B-4ABB-9217-F28CED9A7A3B}" type="presParOf" srcId="{28F640CC-A94F-4A3C-8260-96AAAA887349}" destId="{F8CCD1C5-53A8-4EB4-8222-105188B8445F}" srcOrd="2" destOrd="0" presId="urn:microsoft.com/office/officeart/2005/8/layout/orgChart1"/>
    <dgm:cxn modelId="{56E8AAE9-41E1-4A62-A03E-90ABBE1E83BA}" type="presParOf" srcId="{D5D45A20-76A6-4C8E-A51F-FBC6F55683C9}" destId="{7BE6759F-4D25-4C28-B32A-21D0D005A84A}" srcOrd="2" destOrd="0" presId="urn:microsoft.com/office/officeart/2005/8/layout/orgChart1"/>
    <dgm:cxn modelId="{8C6241EF-4FF2-441F-8F69-E1ED00E31738}" type="presParOf" srcId="{D5D45A20-76A6-4C8E-A51F-FBC6F55683C9}" destId="{33A6D12E-1014-4BFD-83C0-D20A77AD8642}" srcOrd="3" destOrd="0" presId="urn:microsoft.com/office/officeart/2005/8/layout/orgChart1"/>
    <dgm:cxn modelId="{BFF01C39-D055-45A0-9D4E-CDF8D3500146}" type="presParOf" srcId="{33A6D12E-1014-4BFD-83C0-D20A77AD8642}" destId="{83AB90F6-5FF8-4559-9715-D8A46BE847EF}" srcOrd="0" destOrd="0" presId="urn:microsoft.com/office/officeart/2005/8/layout/orgChart1"/>
    <dgm:cxn modelId="{BBEF84C0-11BA-4DFF-B43A-E4E4050260E5}" type="presParOf" srcId="{83AB90F6-5FF8-4559-9715-D8A46BE847EF}" destId="{F40E87B9-F183-4CAB-A3B1-142BCE60A33E}" srcOrd="0" destOrd="0" presId="urn:microsoft.com/office/officeart/2005/8/layout/orgChart1"/>
    <dgm:cxn modelId="{56A63672-0959-4F1D-B6FB-8B5DE41614CF}" type="presParOf" srcId="{83AB90F6-5FF8-4559-9715-D8A46BE847EF}" destId="{6A61AFCD-3DAE-4894-857A-608A022BB32A}" srcOrd="1" destOrd="0" presId="urn:microsoft.com/office/officeart/2005/8/layout/orgChart1"/>
    <dgm:cxn modelId="{B9826013-7BD9-4B67-9847-2EA676D9D36A}" type="presParOf" srcId="{33A6D12E-1014-4BFD-83C0-D20A77AD8642}" destId="{02336A07-ED28-4490-9E40-20B23C25AB2E}" srcOrd="1" destOrd="0" presId="urn:microsoft.com/office/officeart/2005/8/layout/orgChart1"/>
    <dgm:cxn modelId="{C4D07230-2A95-4F00-A249-0B8E72491B93}" type="presParOf" srcId="{33A6D12E-1014-4BFD-83C0-D20A77AD8642}" destId="{55E85F22-3AE8-4243-8850-3623259B2CA2}" srcOrd="2" destOrd="0" presId="urn:microsoft.com/office/officeart/2005/8/layout/orgChart1"/>
    <dgm:cxn modelId="{A9B06F97-87BA-4990-B880-BD80D2D939EB}" type="presParOf" srcId="{6C99F531-DE6D-432E-B860-07F1603204EC}" destId="{B76D319C-F647-4A05-8D29-1356C0C006A0}" srcOrd="6" destOrd="0" presId="urn:microsoft.com/office/officeart/2005/8/layout/orgChart1"/>
    <dgm:cxn modelId="{236703E7-AC4F-4289-A566-E65EFE6142C8}" type="presParOf" srcId="{6C99F531-DE6D-432E-B860-07F1603204EC}" destId="{F07F0CAA-BC30-4450-B2EA-FBDDF1611C1D}" srcOrd="7" destOrd="0" presId="urn:microsoft.com/office/officeart/2005/8/layout/orgChart1"/>
    <dgm:cxn modelId="{FE24EED6-316E-47CC-85D0-773B11379851}" type="presParOf" srcId="{F07F0CAA-BC30-4450-B2EA-FBDDF1611C1D}" destId="{4424D56D-7437-4EEF-A8BE-B36E8253C58C}" srcOrd="0" destOrd="0" presId="urn:microsoft.com/office/officeart/2005/8/layout/orgChart1"/>
    <dgm:cxn modelId="{5C21D347-F38F-4427-BAC1-F7F7DEABC0A8}" type="presParOf" srcId="{4424D56D-7437-4EEF-A8BE-B36E8253C58C}" destId="{01BCE388-3ADD-46AF-8CDF-1CF37ADFB94D}" srcOrd="0" destOrd="0" presId="urn:microsoft.com/office/officeart/2005/8/layout/orgChart1"/>
    <dgm:cxn modelId="{E1D29B8E-C8AC-4B6F-8219-3E9B93B7676C}" type="presParOf" srcId="{4424D56D-7437-4EEF-A8BE-B36E8253C58C}" destId="{B89038A0-6AC7-465B-8C86-2402AA9AF37C}" srcOrd="1" destOrd="0" presId="urn:microsoft.com/office/officeart/2005/8/layout/orgChart1"/>
    <dgm:cxn modelId="{9CB00484-EEED-4FF1-A7D4-5693D46E4743}" type="presParOf" srcId="{F07F0CAA-BC30-4450-B2EA-FBDDF1611C1D}" destId="{E976CA8A-628D-4A46-A8F3-9C51BF7256DA}" srcOrd="1" destOrd="0" presId="urn:microsoft.com/office/officeart/2005/8/layout/orgChart1"/>
    <dgm:cxn modelId="{AE5A6C2B-AAF4-4361-9049-DE6C9F5E6ED5}" type="presParOf" srcId="{E976CA8A-628D-4A46-A8F3-9C51BF7256DA}" destId="{3CF71ECF-6F48-438B-8CDD-1100DFFACE6E}" srcOrd="0" destOrd="0" presId="urn:microsoft.com/office/officeart/2005/8/layout/orgChart1"/>
    <dgm:cxn modelId="{E65D6AA5-6238-4CDA-8B55-5F44BA5C4D88}" type="presParOf" srcId="{E976CA8A-628D-4A46-A8F3-9C51BF7256DA}" destId="{1E2BF161-AFA3-4B74-8AE8-C5EAC65287DD}" srcOrd="1" destOrd="0" presId="urn:microsoft.com/office/officeart/2005/8/layout/orgChart1"/>
    <dgm:cxn modelId="{63D15EE9-5379-4EB6-A921-2D0B76C21DA9}" type="presParOf" srcId="{1E2BF161-AFA3-4B74-8AE8-C5EAC65287DD}" destId="{91C4B29B-2CE1-42B3-BCE8-0516086E8040}" srcOrd="0" destOrd="0" presId="urn:microsoft.com/office/officeart/2005/8/layout/orgChart1"/>
    <dgm:cxn modelId="{C7EF7719-5236-4EFB-8367-C223BAA76FC9}" type="presParOf" srcId="{91C4B29B-2CE1-42B3-BCE8-0516086E8040}" destId="{D72C1383-9E70-4762-B82F-955C5E23EFD8}" srcOrd="0" destOrd="0" presId="urn:microsoft.com/office/officeart/2005/8/layout/orgChart1"/>
    <dgm:cxn modelId="{7F215D2D-11CA-4A48-BA80-783FB43EA79A}" type="presParOf" srcId="{91C4B29B-2CE1-42B3-BCE8-0516086E8040}" destId="{2EDCB4D7-6AEE-4D72-9D86-A2F1455A1D29}" srcOrd="1" destOrd="0" presId="urn:microsoft.com/office/officeart/2005/8/layout/orgChart1"/>
    <dgm:cxn modelId="{94363A31-0281-4B67-9E50-766B28E6098A}" type="presParOf" srcId="{1E2BF161-AFA3-4B74-8AE8-C5EAC65287DD}" destId="{6F3DC24B-4E77-45CA-8AB3-14EBABEB3EA3}" srcOrd="1" destOrd="0" presId="urn:microsoft.com/office/officeart/2005/8/layout/orgChart1"/>
    <dgm:cxn modelId="{253FD02D-E033-4711-B340-133EAE3CD899}" type="presParOf" srcId="{1E2BF161-AFA3-4B74-8AE8-C5EAC65287DD}" destId="{95F760E0-DFF2-49EC-B70F-6DEE7D2D5EC1}" srcOrd="2" destOrd="0" presId="urn:microsoft.com/office/officeart/2005/8/layout/orgChart1"/>
    <dgm:cxn modelId="{62BC4087-C783-43D1-902C-5C66E9811F61}" type="presParOf" srcId="{E976CA8A-628D-4A46-A8F3-9C51BF7256DA}" destId="{69DCD7FF-4D42-4028-81E8-AB24002F3440}" srcOrd="2" destOrd="0" presId="urn:microsoft.com/office/officeart/2005/8/layout/orgChart1"/>
    <dgm:cxn modelId="{52627515-DDC1-4DFE-80CA-9175E9DD77BD}" type="presParOf" srcId="{E976CA8A-628D-4A46-A8F3-9C51BF7256DA}" destId="{0086CACD-ED12-4EFE-AD09-6EDB43103EB3}" srcOrd="3" destOrd="0" presId="urn:microsoft.com/office/officeart/2005/8/layout/orgChart1"/>
    <dgm:cxn modelId="{F7A6B569-CA92-4397-8FA3-FB7D38E6AEFC}" type="presParOf" srcId="{0086CACD-ED12-4EFE-AD09-6EDB43103EB3}" destId="{BD491EBA-82AB-4FB1-A332-59274C509A7D}" srcOrd="0" destOrd="0" presId="urn:microsoft.com/office/officeart/2005/8/layout/orgChart1"/>
    <dgm:cxn modelId="{832AAF8D-E868-4DA8-8A2E-7CB8FE2EFD2E}" type="presParOf" srcId="{BD491EBA-82AB-4FB1-A332-59274C509A7D}" destId="{486D5A8B-1DE3-4243-BFB2-40194351F360}" srcOrd="0" destOrd="0" presId="urn:microsoft.com/office/officeart/2005/8/layout/orgChart1"/>
    <dgm:cxn modelId="{EA09D726-2CCC-4E53-A9AC-7EBA7C831EE3}" type="presParOf" srcId="{BD491EBA-82AB-4FB1-A332-59274C509A7D}" destId="{8FEF3BAA-E183-4CB2-9149-4919938E819A}" srcOrd="1" destOrd="0" presId="urn:microsoft.com/office/officeart/2005/8/layout/orgChart1"/>
    <dgm:cxn modelId="{C9AA4F21-AE87-4905-A80D-FB4DE3387B9E}" type="presParOf" srcId="{0086CACD-ED12-4EFE-AD09-6EDB43103EB3}" destId="{3AF25612-3F0D-4215-873A-FF3208852FCB}" srcOrd="1" destOrd="0" presId="urn:microsoft.com/office/officeart/2005/8/layout/orgChart1"/>
    <dgm:cxn modelId="{9763313B-9C42-4C83-BAA1-7C28CD7F20B1}" type="presParOf" srcId="{0086CACD-ED12-4EFE-AD09-6EDB43103EB3}" destId="{19CAE090-6752-4F03-B746-8924DCFB187A}" srcOrd="2" destOrd="0" presId="urn:microsoft.com/office/officeart/2005/8/layout/orgChart1"/>
    <dgm:cxn modelId="{E085E297-F301-4261-BBCF-0C723C6CEE04}" type="presParOf" srcId="{E976CA8A-628D-4A46-A8F3-9C51BF7256DA}" destId="{2F38EB24-34E7-4F0A-BDB5-B4C7FE38D963}" srcOrd="4" destOrd="0" presId="urn:microsoft.com/office/officeart/2005/8/layout/orgChart1"/>
    <dgm:cxn modelId="{4794D9DF-02F3-428B-99D5-9D30166623F9}" type="presParOf" srcId="{E976CA8A-628D-4A46-A8F3-9C51BF7256DA}" destId="{F8C39D68-0395-4738-B161-76E206547764}" srcOrd="5" destOrd="0" presId="urn:microsoft.com/office/officeart/2005/8/layout/orgChart1"/>
    <dgm:cxn modelId="{5584A793-CC31-43C4-B92D-D3D52A9A3ABF}" type="presParOf" srcId="{F8C39D68-0395-4738-B161-76E206547764}" destId="{D4BAA430-D8FA-454D-8408-07623130DCB4}" srcOrd="0" destOrd="0" presId="urn:microsoft.com/office/officeart/2005/8/layout/orgChart1"/>
    <dgm:cxn modelId="{05372009-F4D6-4DCF-AF3C-428A3A6DC917}" type="presParOf" srcId="{D4BAA430-D8FA-454D-8408-07623130DCB4}" destId="{E41016CC-EE08-4BA6-90E7-81469A4C34EB}" srcOrd="0" destOrd="0" presId="urn:microsoft.com/office/officeart/2005/8/layout/orgChart1"/>
    <dgm:cxn modelId="{A6E811F2-042B-40F3-A80A-AE0C0A52BD87}" type="presParOf" srcId="{D4BAA430-D8FA-454D-8408-07623130DCB4}" destId="{0756F2D0-0D4D-420F-A72A-0B2EA3938169}" srcOrd="1" destOrd="0" presId="urn:microsoft.com/office/officeart/2005/8/layout/orgChart1"/>
    <dgm:cxn modelId="{D1847FBF-7240-4FCE-BEDE-178EEE129224}" type="presParOf" srcId="{F8C39D68-0395-4738-B161-76E206547764}" destId="{20B9A888-547C-4B43-B11F-A559A6D2F922}" srcOrd="1" destOrd="0" presId="urn:microsoft.com/office/officeart/2005/8/layout/orgChart1"/>
    <dgm:cxn modelId="{9C14B1F2-1B3B-47D2-8987-C2E759D0C461}" type="presParOf" srcId="{F8C39D68-0395-4738-B161-76E206547764}" destId="{05EF15BD-8315-44F0-A613-C760F83A8F45}" srcOrd="2" destOrd="0" presId="urn:microsoft.com/office/officeart/2005/8/layout/orgChart1"/>
    <dgm:cxn modelId="{23053887-9A8A-4C83-891B-5D380B9D6396}" type="presParOf" srcId="{F07F0CAA-BC30-4450-B2EA-FBDDF1611C1D}" destId="{16FD575B-BD5D-4B26-A162-B33FD88730FD}" srcOrd="2" destOrd="0" presId="urn:microsoft.com/office/officeart/2005/8/layout/orgChart1"/>
    <dgm:cxn modelId="{8B638931-AD0C-415F-89F8-7A56CAFAE2AD}" type="presParOf" srcId="{16FD575B-BD5D-4B26-A162-B33FD88730FD}" destId="{484A2FA6-84F3-4A98-8E26-52772484A5A7}" srcOrd="0" destOrd="0" presId="urn:microsoft.com/office/officeart/2005/8/layout/orgChart1"/>
    <dgm:cxn modelId="{541961C8-C9A4-4BB0-8ADD-6954FD42B927}" type="presParOf" srcId="{16FD575B-BD5D-4B26-A162-B33FD88730FD}" destId="{810A16AC-A77C-448C-B841-5504BBB94D26}" srcOrd="1" destOrd="0" presId="urn:microsoft.com/office/officeart/2005/8/layout/orgChart1"/>
    <dgm:cxn modelId="{3993160D-6E52-47BC-9369-4B1A22F98BB9}" type="presParOf" srcId="{810A16AC-A77C-448C-B841-5504BBB94D26}" destId="{F80FCD11-B071-4F54-A370-6ED15EA845C0}" srcOrd="0" destOrd="0" presId="urn:microsoft.com/office/officeart/2005/8/layout/orgChart1"/>
    <dgm:cxn modelId="{7C91D7C8-DB62-4D4A-AEAC-B5D152497FF7}" type="presParOf" srcId="{F80FCD11-B071-4F54-A370-6ED15EA845C0}" destId="{2E0EEDEB-D893-4BBB-A418-D20955CEC65A}" srcOrd="0" destOrd="0" presId="urn:microsoft.com/office/officeart/2005/8/layout/orgChart1"/>
    <dgm:cxn modelId="{56F02BF6-E2EB-422D-9302-86FD0AB09B89}" type="presParOf" srcId="{F80FCD11-B071-4F54-A370-6ED15EA845C0}" destId="{CBA22AE0-2449-4DA8-B4D3-9E4CA6DB1549}" srcOrd="1" destOrd="0" presId="urn:microsoft.com/office/officeart/2005/8/layout/orgChart1"/>
    <dgm:cxn modelId="{B0726F4F-47CB-4C8D-968C-CB7D22051187}" type="presParOf" srcId="{810A16AC-A77C-448C-B841-5504BBB94D26}" destId="{3EC90D0D-BCB9-4FAA-A619-C942A1C4194C}" srcOrd="1" destOrd="0" presId="urn:microsoft.com/office/officeart/2005/8/layout/orgChart1"/>
    <dgm:cxn modelId="{DD13E6ED-BF5C-47A9-A436-4D8353ABF629}" type="presParOf" srcId="{810A16AC-A77C-448C-B841-5504BBB94D26}" destId="{755E0C9A-7416-4973-816E-F9A03B55585E}" srcOrd="2" destOrd="0" presId="urn:microsoft.com/office/officeart/2005/8/layout/orgChart1"/>
    <dgm:cxn modelId="{291441D0-B940-4C10-91A8-9FDBC9ED519D}" type="presParOf" srcId="{16FD575B-BD5D-4B26-A162-B33FD88730FD}" destId="{4B38C3BA-4F14-436B-A4DA-056C265104A4}" srcOrd="2" destOrd="0" presId="urn:microsoft.com/office/officeart/2005/8/layout/orgChart1"/>
    <dgm:cxn modelId="{A443360F-4896-41E1-8987-FD4B0E7FC42E}" type="presParOf" srcId="{16FD575B-BD5D-4B26-A162-B33FD88730FD}" destId="{BFE14F79-7DF2-4D6E-8240-E68E90E7BEAB}" srcOrd="3" destOrd="0" presId="urn:microsoft.com/office/officeart/2005/8/layout/orgChart1"/>
    <dgm:cxn modelId="{1D9057D5-0A91-4E26-82E4-7A64B4048A58}" type="presParOf" srcId="{BFE14F79-7DF2-4D6E-8240-E68E90E7BEAB}" destId="{C9704563-C5EA-4140-B445-0197BCEC94FB}" srcOrd="0" destOrd="0" presId="urn:microsoft.com/office/officeart/2005/8/layout/orgChart1"/>
    <dgm:cxn modelId="{0AD5658E-D785-460E-A612-19173B846FB5}" type="presParOf" srcId="{C9704563-C5EA-4140-B445-0197BCEC94FB}" destId="{9B082FCB-E0D7-4ABD-8B56-E3791A21706D}" srcOrd="0" destOrd="0" presId="urn:microsoft.com/office/officeart/2005/8/layout/orgChart1"/>
    <dgm:cxn modelId="{2F92820A-880E-435B-A7F2-1DA6177117A1}" type="presParOf" srcId="{C9704563-C5EA-4140-B445-0197BCEC94FB}" destId="{5BAD5CB9-CBB4-4826-86B9-3E57B886C81B}" srcOrd="1" destOrd="0" presId="urn:microsoft.com/office/officeart/2005/8/layout/orgChart1"/>
    <dgm:cxn modelId="{DEC20A74-EAA6-4E11-A711-CED427CBC7E6}" type="presParOf" srcId="{BFE14F79-7DF2-4D6E-8240-E68E90E7BEAB}" destId="{E36B91A6-E2A4-4845-BDD8-572B297B3C34}" srcOrd="1" destOrd="0" presId="urn:microsoft.com/office/officeart/2005/8/layout/orgChart1"/>
    <dgm:cxn modelId="{A31C1DA8-7B78-476F-A227-FE9D998E819E}" type="presParOf" srcId="{BFE14F79-7DF2-4D6E-8240-E68E90E7BEAB}" destId="{5841C64E-559A-4407-818A-AB753756C19F}" srcOrd="2" destOrd="0" presId="urn:microsoft.com/office/officeart/2005/8/layout/orgChart1"/>
    <dgm:cxn modelId="{1C6447E3-11E0-4EA5-A718-51A6614A30DB}" type="presParOf" srcId="{16FD575B-BD5D-4B26-A162-B33FD88730FD}" destId="{89462B2B-4141-4DF2-AC8B-0F4580715890}" srcOrd="4" destOrd="0" presId="urn:microsoft.com/office/officeart/2005/8/layout/orgChart1"/>
    <dgm:cxn modelId="{F29F0F56-8346-4044-8081-FA37C6318946}" type="presParOf" srcId="{16FD575B-BD5D-4B26-A162-B33FD88730FD}" destId="{3F8D60D1-4671-4E87-98DD-8E16B43ED592}" srcOrd="5" destOrd="0" presId="urn:microsoft.com/office/officeart/2005/8/layout/orgChart1"/>
    <dgm:cxn modelId="{A1A3C691-99C9-4E71-9AD2-7B3E399D1CFB}" type="presParOf" srcId="{3F8D60D1-4671-4E87-98DD-8E16B43ED592}" destId="{285DF16A-3576-4634-BBD0-2264E834B6F7}" srcOrd="0" destOrd="0" presId="urn:microsoft.com/office/officeart/2005/8/layout/orgChart1"/>
    <dgm:cxn modelId="{760EF238-0D9B-46E3-B870-CEB8F0CF828B}" type="presParOf" srcId="{285DF16A-3576-4634-BBD0-2264E834B6F7}" destId="{243BEA43-99E7-4A6F-ADAD-9186177DA265}" srcOrd="0" destOrd="0" presId="urn:microsoft.com/office/officeart/2005/8/layout/orgChart1"/>
    <dgm:cxn modelId="{0B48A449-08EA-4C4E-8091-D0AADDC61538}" type="presParOf" srcId="{285DF16A-3576-4634-BBD0-2264E834B6F7}" destId="{AB6B5047-C6DA-40A4-A897-61294C851F87}" srcOrd="1" destOrd="0" presId="urn:microsoft.com/office/officeart/2005/8/layout/orgChart1"/>
    <dgm:cxn modelId="{B584FBEB-4821-4E32-A75B-E72611DFC07D}" type="presParOf" srcId="{3F8D60D1-4671-4E87-98DD-8E16B43ED592}" destId="{B06D25F5-28E4-4B4B-8370-9D071FE36AAF}" srcOrd="1" destOrd="0" presId="urn:microsoft.com/office/officeart/2005/8/layout/orgChart1"/>
    <dgm:cxn modelId="{A0D877B8-88D1-45A7-9330-F7A8387A6938}" type="presParOf" srcId="{3F8D60D1-4671-4E87-98DD-8E16B43ED592}" destId="{71B18F9D-1647-418C-B8E3-86DC582A1D1F}" srcOrd="2" destOrd="0" presId="urn:microsoft.com/office/officeart/2005/8/layout/orgChart1"/>
    <dgm:cxn modelId="{1F28B80A-132B-4471-AD88-B2A880431503}" type="presParOf" srcId="{16FD575B-BD5D-4B26-A162-B33FD88730FD}" destId="{B22777B3-CDBD-44A2-8DF5-E4DE7A108C5D}" srcOrd="6" destOrd="0" presId="urn:microsoft.com/office/officeart/2005/8/layout/orgChart1"/>
    <dgm:cxn modelId="{20BDC3EB-25D7-4859-8F2D-1F61F1E91AD7}" type="presParOf" srcId="{16FD575B-BD5D-4B26-A162-B33FD88730FD}" destId="{60510A01-ECFC-4CED-9E22-1A1BD64D88B1}" srcOrd="7" destOrd="0" presId="urn:microsoft.com/office/officeart/2005/8/layout/orgChart1"/>
    <dgm:cxn modelId="{620CEBD2-5022-453E-B4E5-63EFB615AFEE}" type="presParOf" srcId="{60510A01-ECFC-4CED-9E22-1A1BD64D88B1}" destId="{D01E7B21-41E8-4A5E-BE3A-90B1819A5D63}" srcOrd="0" destOrd="0" presId="urn:microsoft.com/office/officeart/2005/8/layout/orgChart1"/>
    <dgm:cxn modelId="{FB2C5C28-234D-4594-9C68-7B0C8FC3F966}" type="presParOf" srcId="{D01E7B21-41E8-4A5E-BE3A-90B1819A5D63}" destId="{65A3CD88-F934-4993-829E-0002C0C1ADCD}" srcOrd="0" destOrd="0" presId="urn:microsoft.com/office/officeart/2005/8/layout/orgChart1"/>
    <dgm:cxn modelId="{B61978E8-7AC6-4506-B5FA-F245D6095040}" type="presParOf" srcId="{D01E7B21-41E8-4A5E-BE3A-90B1819A5D63}" destId="{C462F67C-2572-44B2-87B0-3B583681913A}" srcOrd="1" destOrd="0" presId="urn:microsoft.com/office/officeart/2005/8/layout/orgChart1"/>
    <dgm:cxn modelId="{84D67DEC-5A2A-49F8-A4ED-21770D34CDF4}" type="presParOf" srcId="{60510A01-ECFC-4CED-9E22-1A1BD64D88B1}" destId="{C9ED8CA4-6EC2-4E4B-90DC-DEF1736F04F5}" srcOrd="1" destOrd="0" presId="urn:microsoft.com/office/officeart/2005/8/layout/orgChart1"/>
    <dgm:cxn modelId="{7B74A69D-362D-4EA9-A63F-3EB0236B81FF}" type="presParOf" srcId="{60510A01-ECFC-4CED-9E22-1A1BD64D88B1}" destId="{ADAD2895-3639-439D-B3AB-B177379D5ADC}" srcOrd="2" destOrd="0" presId="urn:microsoft.com/office/officeart/2005/8/layout/orgChart1"/>
    <dgm:cxn modelId="{B3DE92CA-08B5-4B8D-B378-047EE637F352}" type="presParOf" srcId="{16FD575B-BD5D-4B26-A162-B33FD88730FD}" destId="{D1FE4801-A05C-4D11-BF51-315B66E11FE8}" srcOrd="8" destOrd="0" presId="urn:microsoft.com/office/officeart/2005/8/layout/orgChart1"/>
    <dgm:cxn modelId="{08F8F6D7-91F5-4CDF-A0D5-48E22B216245}" type="presParOf" srcId="{16FD575B-BD5D-4B26-A162-B33FD88730FD}" destId="{B41D9A92-F5A3-4CDA-93A4-9132EFC532EA}" srcOrd="9" destOrd="0" presId="urn:microsoft.com/office/officeart/2005/8/layout/orgChart1"/>
    <dgm:cxn modelId="{2B7DA57C-7967-4842-A89F-1CA4A4CF8F52}" type="presParOf" srcId="{B41D9A92-F5A3-4CDA-93A4-9132EFC532EA}" destId="{A3B4F1F4-C28B-4395-A989-CD8BD7FDE0D7}" srcOrd="0" destOrd="0" presId="urn:microsoft.com/office/officeart/2005/8/layout/orgChart1"/>
    <dgm:cxn modelId="{3DD5D608-8E03-4B81-9101-5EB590785CB8}" type="presParOf" srcId="{A3B4F1F4-C28B-4395-A989-CD8BD7FDE0D7}" destId="{506E0649-2D7A-4327-A5A0-84DDEC32B6F7}" srcOrd="0" destOrd="0" presId="urn:microsoft.com/office/officeart/2005/8/layout/orgChart1"/>
    <dgm:cxn modelId="{9AE3887C-AD12-4D5F-9B6F-5B1CF3899222}" type="presParOf" srcId="{A3B4F1F4-C28B-4395-A989-CD8BD7FDE0D7}" destId="{DA2C873F-F1D6-435F-B748-52B3DD40A27D}" srcOrd="1" destOrd="0" presId="urn:microsoft.com/office/officeart/2005/8/layout/orgChart1"/>
    <dgm:cxn modelId="{4DAD6C8B-8FC8-4C42-BF61-A63EFC5AC962}" type="presParOf" srcId="{B41D9A92-F5A3-4CDA-93A4-9132EFC532EA}" destId="{8E3774BA-C95E-4779-8A96-A672D18CDDA7}" srcOrd="1" destOrd="0" presId="urn:microsoft.com/office/officeart/2005/8/layout/orgChart1"/>
    <dgm:cxn modelId="{E5B32CE3-4805-4482-949B-6EF66905B761}" type="presParOf" srcId="{B41D9A92-F5A3-4CDA-93A4-9132EFC532EA}" destId="{99256145-41F6-4C52-980A-E168BB047E29}" srcOrd="2" destOrd="0" presId="urn:microsoft.com/office/officeart/2005/8/layout/orgChart1"/>
    <dgm:cxn modelId="{41302B14-70F6-4512-A20B-F8715CDE0E81}" type="presParOf" srcId="{6C99F531-DE6D-432E-B860-07F1603204EC}" destId="{FE422BB8-FA81-4F10-A53F-BF44379B3C36}" srcOrd="8" destOrd="0" presId="urn:microsoft.com/office/officeart/2005/8/layout/orgChart1"/>
    <dgm:cxn modelId="{F054890E-7C7D-41E0-95C4-25191D2FA546}" type="presParOf" srcId="{6C99F531-DE6D-432E-B860-07F1603204EC}" destId="{410B367C-AB4F-4A1D-8283-33FE02A9CE6E}" srcOrd="9" destOrd="0" presId="urn:microsoft.com/office/officeart/2005/8/layout/orgChart1"/>
    <dgm:cxn modelId="{19CA53DF-894F-4E0D-8F68-6D3D4D940377}" type="presParOf" srcId="{410B367C-AB4F-4A1D-8283-33FE02A9CE6E}" destId="{1DE4B848-D4E9-4800-B088-8A92B7A4E489}" srcOrd="0" destOrd="0" presId="urn:microsoft.com/office/officeart/2005/8/layout/orgChart1"/>
    <dgm:cxn modelId="{C083E8A4-F17F-41FC-BD6B-76407F92E907}" type="presParOf" srcId="{1DE4B848-D4E9-4800-B088-8A92B7A4E489}" destId="{F913C210-5C82-4A08-80CB-2DC17A8AC597}" srcOrd="0" destOrd="0" presId="urn:microsoft.com/office/officeart/2005/8/layout/orgChart1"/>
    <dgm:cxn modelId="{BADEFDDB-CF20-4773-B72B-67DA68DCF953}" type="presParOf" srcId="{1DE4B848-D4E9-4800-B088-8A92B7A4E489}" destId="{FEDFC86D-138D-473E-B69F-1CD1F865CC52}" srcOrd="1" destOrd="0" presId="urn:microsoft.com/office/officeart/2005/8/layout/orgChart1"/>
    <dgm:cxn modelId="{0FBC9B1E-E621-4475-8FB3-838A467C38F4}" type="presParOf" srcId="{410B367C-AB4F-4A1D-8283-33FE02A9CE6E}" destId="{7A16F3D6-4284-4896-83E4-7350AD58D4B2}" srcOrd="1" destOrd="0" presId="urn:microsoft.com/office/officeart/2005/8/layout/orgChart1"/>
    <dgm:cxn modelId="{0228A8FE-643B-4658-B079-0EFF8573DBA6}" type="presParOf" srcId="{410B367C-AB4F-4A1D-8283-33FE02A9CE6E}" destId="{1008191E-FCC3-4483-87FA-26D61C40CF86}" srcOrd="2" destOrd="0" presId="urn:microsoft.com/office/officeart/2005/8/layout/orgChart1"/>
    <dgm:cxn modelId="{E6043469-AD24-4E91-8971-8EADD4407236}" type="presParOf" srcId="{1008191E-FCC3-4483-87FA-26D61C40CF86}" destId="{85C77DBD-122C-40A8-A9A0-11604B3A24F0}" srcOrd="0" destOrd="0" presId="urn:microsoft.com/office/officeart/2005/8/layout/orgChart1"/>
    <dgm:cxn modelId="{01CAD687-9806-461F-8163-FE68B9DE6556}" type="presParOf" srcId="{1008191E-FCC3-4483-87FA-26D61C40CF86}" destId="{2DC41B63-5C9C-49CA-ACAB-970A63734E5F}" srcOrd="1" destOrd="0" presId="urn:microsoft.com/office/officeart/2005/8/layout/orgChart1"/>
    <dgm:cxn modelId="{F66FF898-7138-4DBE-AA58-62B99D4368A3}" type="presParOf" srcId="{2DC41B63-5C9C-49CA-ACAB-970A63734E5F}" destId="{A58288BF-73E4-45AD-BB31-1EF57CCFE687}" srcOrd="0" destOrd="0" presId="urn:microsoft.com/office/officeart/2005/8/layout/orgChart1"/>
    <dgm:cxn modelId="{D31FDC0A-03A8-4730-9306-B69A8652494D}" type="presParOf" srcId="{A58288BF-73E4-45AD-BB31-1EF57CCFE687}" destId="{1935AF65-C870-4B18-848A-7D7A1AD4FE10}" srcOrd="0" destOrd="0" presId="urn:microsoft.com/office/officeart/2005/8/layout/orgChart1"/>
    <dgm:cxn modelId="{990C2000-6607-4136-8561-94737B5C5081}" type="presParOf" srcId="{A58288BF-73E4-45AD-BB31-1EF57CCFE687}" destId="{7B5A1A90-E8F9-41F0-AB36-6CC1CEBAD908}" srcOrd="1" destOrd="0" presId="urn:microsoft.com/office/officeart/2005/8/layout/orgChart1"/>
    <dgm:cxn modelId="{35B311DE-94BE-488F-9370-701B0B0FDA3E}" type="presParOf" srcId="{2DC41B63-5C9C-49CA-ACAB-970A63734E5F}" destId="{AFF2DFEE-1616-464D-ACF1-F6824F72D903}" srcOrd="1" destOrd="0" presId="urn:microsoft.com/office/officeart/2005/8/layout/orgChart1"/>
    <dgm:cxn modelId="{8615C5A1-21DB-45F8-9D45-CB705E0461FE}" type="presParOf" srcId="{2DC41B63-5C9C-49CA-ACAB-970A63734E5F}" destId="{3ECD2A38-A0D4-48C5-AC6A-372B1F47913F}" srcOrd="2" destOrd="0" presId="urn:microsoft.com/office/officeart/2005/8/layout/orgChart1"/>
    <dgm:cxn modelId="{279FBD4F-4166-4177-8815-66EDBEC81130}" type="presParOf" srcId="{1008191E-FCC3-4483-87FA-26D61C40CF86}" destId="{AB0AA06B-24D0-4506-BFF5-1B84CBEEE5A8}" srcOrd="2" destOrd="0" presId="urn:microsoft.com/office/officeart/2005/8/layout/orgChart1"/>
    <dgm:cxn modelId="{E031E417-9822-419F-8547-0C83B46B0221}" type="presParOf" srcId="{1008191E-FCC3-4483-87FA-26D61C40CF86}" destId="{2BF94BD9-197C-4E8E-AEA8-AAD23B64E0D4}" srcOrd="3" destOrd="0" presId="urn:microsoft.com/office/officeart/2005/8/layout/orgChart1"/>
    <dgm:cxn modelId="{23CEF377-0BD9-4EB0-80CB-C3FB62F918B7}" type="presParOf" srcId="{2BF94BD9-197C-4E8E-AEA8-AAD23B64E0D4}" destId="{4FCAAE99-26EC-4562-8776-E92909391220}" srcOrd="0" destOrd="0" presId="urn:microsoft.com/office/officeart/2005/8/layout/orgChart1"/>
    <dgm:cxn modelId="{9F20D32D-A78C-48A3-BCAC-CE3ECCA33CB5}" type="presParOf" srcId="{4FCAAE99-26EC-4562-8776-E92909391220}" destId="{0F93CDEA-803E-426F-80DE-E7DCCD38BCE0}" srcOrd="0" destOrd="0" presId="urn:microsoft.com/office/officeart/2005/8/layout/orgChart1"/>
    <dgm:cxn modelId="{48A97A32-C133-4250-A28C-C1014308C0F5}" type="presParOf" srcId="{4FCAAE99-26EC-4562-8776-E92909391220}" destId="{42130866-FF74-4DC6-A58C-FFC947A1E18D}" srcOrd="1" destOrd="0" presId="urn:microsoft.com/office/officeart/2005/8/layout/orgChart1"/>
    <dgm:cxn modelId="{C0D34328-17C8-4FF8-8A92-2D60A414F49E}" type="presParOf" srcId="{2BF94BD9-197C-4E8E-AEA8-AAD23B64E0D4}" destId="{7324387E-D8F8-4DFB-9650-C6F67B0A6196}" srcOrd="1" destOrd="0" presId="urn:microsoft.com/office/officeart/2005/8/layout/orgChart1"/>
    <dgm:cxn modelId="{A204F44F-D7BD-4FAB-A569-11B7F873F66E}" type="presParOf" srcId="{2BF94BD9-197C-4E8E-AEA8-AAD23B64E0D4}" destId="{2ABC71CE-D3CE-4159-AD1A-3FD5DB7926CD}" srcOrd="2" destOrd="0" presId="urn:microsoft.com/office/officeart/2005/8/layout/orgChart1"/>
    <dgm:cxn modelId="{28EE79FE-5070-4989-9C54-3B106E57758D}" type="presParOf" srcId="{1008191E-FCC3-4483-87FA-26D61C40CF86}" destId="{B239F48E-98CD-47DE-874C-5E6903CD7226}" srcOrd="4" destOrd="0" presId="urn:microsoft.com/office/officeart/2005/8/layout/orgChart1"/>
    <dgm:cxn modelId="{9FCA2021-87A5-4CBB-9C7A-9D0529B91288}" type="presParOf" srcId="{1008191E-FCC3-4483-87FA-26D61C40CF86}" destId="{86ED10B9-012D-492A-A28B-6859D1DE69E7}" srcOrd="5" destOrd="0" presId="urn:microsoft.com/office/officeart/2005/8/layout/orgChart1"/>
    <dgm:cxn modelId="{6536E9FD-9F31-45E6-B4BF-64365C3FA0F3}" type="presParOf" srcId="{86ED10B9-012D-492A-A28B-6859D1DE69E7}" destId="{2D1AE832-5E48-4C50-8625-80B25240AA79}" srcOrd="0" destOrd="0" presId="urn:microsoft.com/office/officeart/2005/8/layout/orgChart1"/>
    <dgm:cxn modelId="{E9B01EF8-A71A-43A2-9D75-77E5965D8DC8}" type="presParOf" srcId="{2D1AE832-5E48-4C50-8625-80B25240AA79}" destId="{3EF7C044-EF26-4B41-B52F-CFBBA2DF38DC}" srcOrd="0" destOrd="0" presId="urn:microsoft.com/office/officeart/2005/8/layout/orgChart1"/>
    <dgm:cxn modelId="{F0B964EB-C548-4FF2-A93A-9D4030EAF679}" type="presParOf" srcId="{2D1AE832-5E48-4C50-8625-80B25240AA79}" destId="{0BF0D195-40EC-4839-9D4E-8BF71B8F7C27}" srcOrd="1" destOrd="0" presId="urn:microsoft.com/office/officeart/2005/8/layout/orgChart1"/>
    <dgm:cxn modelId="{8B85DF79-E782-427F-8C53-0700A0F45BAE}" type="presParOf" srcId="{86ED10B9-012D-492A-A28B-6859D1DE69E7}" destId="{63B69A78-2657-4C2F-85D9-2381D1A15E55}" srcOrd="1" destOrd="0" presId="urn:microsoft.com/office/officeart/2005/8/layout/orgChart1"/>
    <dgm:cxn modelId="{09589588-9EF3-46C0-AFE1-BC5907F18BE6}" type="presParOf" srcId="{86ED10B9-012D-492A-A28B-6859D1DE69E7}" destId="{F324FE90-8A21-4B0E-9AA5-2A49DE8A4B1C}" srcOrd="2" destOrd="0" presId="urn:microsoft.com/office/officeart/2005/8/layout/orgChart1"/>
    <dgm:cxn modelId="{A7D4B6F2-EB5B-4AA8-BA40-CE1CD83755A1}" type="presParOf" srcId="{1008191E-FCC3-4483-87FA-26D61C40CF86}" destId="{BAE5E981-CE87-44D1-B6BC-25C44BD38C2E}" srcOrd="6" destOrd="0" presId="urn:microsoft.com/office/officeart/2005/8/layout/orgChart1"/>
    <dgm:cxn modelId="{42E62C3F-545B-4A0D-80F3-BC65676261DC}" type="presParOf" srcId="{1008191E-FCC3-4483-87FA-26D61C40CF86}" destId="{2CFCE0FB-A375-4141-BCC6-47C0FBC4285C}" srcOrd="7" destOrd="0" presId="urn:microsoft.com/office/officeart/2005/8/layout/orgChart1"/>
    <dgm:cxn modelId="{0CD9078B-0B0B-4271-BC20-DEA97ACC421A}" type="presParOf" srcId="{2CFCE0FB-A375-4141-BCC6-47C0FBC4285C}" destId="{36E01251-0BEF-43EA-A9A6-2ADB4CC08E3C}" srcOrd="0" destOrd="0" presId="urn:microsoft.com/office/officeart/2005/8/layout/orgChart1"/>
    <dgm:cxn modelId="{4774AEBC-D456-4032-BEF3-0E972FDD7386}" type="presParOf" srcId="{36E01251-0BEF-43EA-A9A6-2ADB4CC08E3C}" destId="{08AA71FD-B782-4AC7-A07F-67F950B41626}" srcOrd="0" destOrd="0" presId="urn:microsoft.com/office/officeart/2005/8/layout/orgChart1"/>
    <dgm:cxn modelId="{52BB8CA8-13E4-4395-9699-E842CF0784BD}" type="presParOf" srcId="{36E01251-0BEF-43EA-A9A6-2ADB4CC08E3C}" destId="{0DBD41B4-96E0-4373-AEB5-8D90EB379D96}" srcOrd="1" destOrd="0" presId="urn:microsoft.com/office/officeart/2005/8/layout/orgChart1"/>
    <dgm:cxn modelId="{9F2A9847-301B-4D55-89C5-D8638B681B00}" type="presParOf" srcId="{2CFCE0FB-A375-4141-BCC6-47C0FBC4285C}" destId="{2DA02B21-A12F-4A3F-B14C-36C25F548B14}" srcOrd="1" destOrd="0" presId="urn:microsoft.com/office/officeart/2005/8/layout/orgChart1"/>
    <dgm:cxn modelId="{91021C0C-6BEB-44A9-A2D7-DF86E1F29176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8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8"/>
      <dgm:spPr/>
    </dgm:pt>
    <dgm:pt modelId="{88A75930-0839-42C5-A238-C3426A334A6E}" type="pres">
      <dgm:prSet presAssocID="{9364AFF2-A090-4BD0-89AB-59CADA398D5C}" presName="text3" presStyleLbl="fgAcc3" presStyleIdx="0" presStyleCnt="8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1" presStyleCnt="8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1" presStyleCnt="8"/>
      <dgm:spPr/>
    </dgm:pt>
    <dgm:pt modelId="{4AF4A7E1-FBF2-4A62-863E-447DE380E82A}" type="pres">
      <dgm:prSet presAssocID="{0B723AC7-531B-4B9C-B409-26740B284B01}" presName="text3" presStyleLbl="fgAcc3" presStyleIdx="1" presStyleCnt="8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2" presStyleCnt="8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2" presStyleCnt="8"/>
      <dgm:spPr/>
    </dgm:pt>
    <dgm:pt modelId="{F910F886-ED49-45C6-9C39-BCCDB02C6EC6}" type="pres">
      <dgm:prSet presAssocID="{652D9978-EBF6-4DE0-B7E3-9FB302FC8DCE}" presName="text3" presStyleLbl="fgAcc3" presStyleIdx="2" presStyleCnt="8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3" presStyleCnt="8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3" presStyleCnt="8"/>
      <dgm:spPr/>
    </dgm:pt>
    <dgm:pt modelId="{69D408B0-3D73-43DC-AD47-A979CAB37454}" type="pres">
      <dgm:prSet presAssocID="{7F5DD88A-F0CE-4F97-8C0A-5498B5E26ADD}" presName="text3" presStyleLbl="fgAcc3" presStyleIdx="3" presStyleCnt="8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4" presStyleCnt="8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4" presStyleCnt="8"/>
      <dgm:spPr/>
    </dgm:pt>
    <dgm:pt modelId="{6CCF17C8-5F38-4E70-B92F-5E2C8E9362D4}" type="pres">
      <dgm:prSet presAssocID="{1FFBDDBC-C70D-42E9-8C00-0F227AB04C3A}" presName="text3" presStyleLbl="fgAcc3" presStyleIdx="4" presStyleCnt="8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5" presStyleCnt="8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5" presStyleCnt="8"/>
      <dgm:spPr/>
    </dgm:pt>
    <dgm:pt modelId="{A5C44A0E-B8DE-49A3-9E17-46E5406BD7C9}" type="pres">
      <dgm:prSet presAssocID="{7C2A5A6C-59D7-4691-AF72-4A2CE6B0CFED}" presName="text3" presStyleLbl="fgAcc3" presStyleIdx="5" presStyleCnt="8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6" presStyleCnt="8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6" presStyleCnt="8"/>
      <dgm:spPr/>
    </dgm:pt>
    <dgm:pt modelId="{4FD0ACDA-7876-4D7D-AA57-C5A778569B4E}" type="pres">
      <dgm:prSet presAssocID="{1CE231F1-A53A-40BB-A8FA-5318A4E034CA}" presName="text3" presStyleLbl="fgAcc3" presStyleIdx="6" presStyleCnt="8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7" presStyleCnt="8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7" presStyleCnt="8"/>
      <dgm:spPr/>
    </dgm:pt>
    <dgm:pt modelId="{6A685B8D-334C-487F-9307-B5E79FE248EC}" type="pres">
      <dgm:prSet presAssocID="{93D3A611-27F8-4E14-A4F7-4DB98B7F02A0}" presName="text3" presStyleLbl="fgAcc3" presStyleIdx="7" presStyleCnt="8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1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2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7E364B62-2CA6-4A9F-883E-DA716FE93466}" type="presParOf" srcId="{EFE50FFE-5951-46AE-805B-5EA068E7D886}" destId="{76EBBA21-9602-4EC1-A5D0-5DC0CB2EE90A}" srcOrd="2" destOrd="0" presId="urn:microsoft.com/office/officeart/2005/8/layout/hierarchy1"/>
    <dgm:cxn modelId="{E754AE49-4B3A-46FB-9538-9FDDE86F4074}" type="presParOf" srcId="{EFE50FFE-5951-46AE-805B-5EA068E7D886}" destId="{1037210D-EA15-4847-ABB3-0D6AA4BC53C7}" srcOrd="3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4" destOrd="0" presId="urn:microsoft.com/office/officeart/2005/8/layout/hierarchy1"/>
    <dgm:cxn modelId="{6DB61DA7-E9A2-4D73-A4A2-D31929BAD124}" type="presParOf" srcId="{EFE50FFE-5951-46AE-805B-5EA068E7D886}" destId="{55D05B2F-D300-4445-886F-8E351EB11E28}" srcOrd="5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4478980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93"/>
              </a:lnTo>
              <a:lnTo>
                <a:pt x="133325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4345655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133325" y="0"/>
              </a:moveTo>
              <a:lnTo>
                <a:pt x="133325" y="584093"/>
              </a:lnTo>
              <a:lnTo>
                <a:pt x="0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2942560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25"/>
              </a:lnTo>
              <a:lnTo>
                <a:pt x="1536420" y="133325"/>
              </a:lnTo>
              <a:lnTo>
                <a:pt x="15364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2896840" y="1511953"/>
          <a:ext cx="91440" cy="266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406139" y="2413489"/>
          <a:ext cx="135078" cy="595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59"/>
              </a:lnTo>
              <a:lnTo>
                <a:pt x="135078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272178" y="2413489"/>
          <a:ext cx="133960" cy="595159"/>
        </a:xfrm>
        <a:custGeom>
          <a:avLst/>
          <a:gdLst/>
          <a:ahLst/>
          <a:cxnLst/>
          <a:rect l="0" t="0" r="0" b="0"/>
          <a:pathLst>
            <a:path>
              <a:moveTo>
                <a:pt x="133960" y="0"/>
              </a:moveTo>
              <a:lnTo>
                <a:pt x="133960" y="595159"/>
              </a:lnTo>
              <a:lnTo>
                <a:pt x="0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406139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1536420" y="0"/>
              </a:moveTo>
              <a:lnTo>
                <a:pt x="1536420" y="133325"/>
              </a:lnTo>
              <a:lnTo>
                <a:pt x="0" y="133325"/>
              </a:lnTo>
              <a:lnTo>
                <a:pt x="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2307675" y="877068"/>
          <a:ext cx="1269769" cy="634884"/>
        </a:xfrm>
        <a:prstGeom prst="rect">
          <a:avLst/>
        </a:prstGeom>
        <a:solidFill>
          <a:srgbClr val="00206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Variables</a:t>
          </a:r>
        </a:p>
      </dsp:txBody>
      <dsp:txXfrm>
        <a:off x="2307675" y="877068"/>
        <a:ext cx="1269769" cy="634884"/>
      </dsp:txXfrm>
    </dsp:sp>
    <dsp:sp modelId="{3F7F8DCC-D899-4AA7-92E7-53354BE2694A}">
      <dsp:nvSpPr>
        <dsp:cNvPr id="0" name=""/>
        <dsp:cNvSpPr/>
      </dsp:nvSpPr>
      <dsp:spPr>
        <a:xfrm>
          <a:off x="771254" y="1778604"/>
          <a:ext cx="1269769" cy="634884"/>
        </a:xfrm>
        <a:prstGeom prst="rect">
          <a:avLst/>
        </a:prstGeom>
        <a:solidFill>
          <a:srgbClr val="0070C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Números</a:t>
          </a:r>
        </a:p>
      </dsp:txBody>
      <dsp:txXfrm>
        <a:off x="771254" y="1778604"/>
        <a:ext cx="1269769" cy="634884"/>
      </dsp:txXfrm>
    </dsp:sp>
    <dsp:sp modelId="{6DAA9FF1-A748-4D3D-9B40-F105150F5F0A}">
      <dsp:nvSpPr>
        <dsp:cNvPr id="0" name=""/>
        <dsp:cNvSpPr/>
      </dsp:nvSpPr>
      <dsp:spPr>
        <a:xfrm>
          <a:off x="2409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Enteros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(int)</a:t>
          </a:r>
        </a:p>
      </dsp:txBody>
      <dsp:txXfrm>
        <a:off x="2409" y="2691206"/>
        <a:ext cx="1269769" cy="634884"/>
      </dsp:txXfrm>
    </dsp:sp>
    <dsp:sp modelId="{FE585D5F-D6E3-4952-88F8-C17A697ED7DC}">
      <dsp:nvSpPr>
        <dsp:cNvPr id="0" name=""/>
        <dsp:cNvSpPr/>
      </dsp:nvSpPr>
      <dsp:spPr>
        <a:xfrm>
          <a:off x="1541217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Coma flotante (float)</a:t>
          </a:r>
        </a:p>
      </dsp:txBody>
      <dsp:txXfrm>
        <a:off x="1541217" y="2691206"/>
        <a:ext cx="1269769" cy="634884"/>
      </dsp:txXfrm>
    </dsp:sp>
    <dsp:sp modelId="{A9100123-7097-4B9B-85F5-D833F4507B29}">
      <dsp:nvSpPr>
        <dsp:cNvPr id="0" name=""/>
        <dsp:cNvSpPr/>
      </dsp:nvSpPr>
      <dsp:spPr>
        <a:xfrm>
          <a:off x="2307675" y="1778604"/>
          <a:ext cx="1269769" cy="634884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Texto</a:t>
          </a:r>
        </a:p>
      </dsp:txBody>
      <dsp:txXfrm>
        <a:off x="2307675" y="1778604"/>
        <a:ext cx="1269769" cy="634884"/>
      </dsp:txXfrm>
    </dsp:sp>
    <dsp:sp modelId="{A9BE1509-305B-44A2-90A8-FF98BC84CAC0}">
      <dsp:nvSpPr>
        <dsp:cNvPr id="0" name=""/>
        <dsp:cNvSpPr/>
      </dsp:nvSpPr>
      <dsp:spPr>
        <a:xfrm>
          <a:off x="3844096" y="1778604"/>
          <a:ext cx="1269769" cy="63488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Boleanos</a:t>
          </a:r>
        </a:p>
      </dsp:txBody>
      <dsp:txXfrm>
        <a:off x="3844096" y="1778604"/>
        <a:ext cx="1269769" cy="634884"/>
      </dsp:txXfrm>
    </dsp:sp>
    <dsp:sp modelId="{1935AF65-C870-4B18-848A-7D7A1AD4FE10}">
      <dsp:nvSpPr>
        <dsp:cNvPr id="0" name=""/>
        <dsp:cNvSpPr/>
      </dsp:nvSpPr>
      <dsp:spPr>
        <a:xfrm>
          <a:off x="3075885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True</a:t>
          </a:r>
        </a:p>
      </dsp:txBody>
      <dsp:txXfrm>
        <a:off x="3075885" y="2680140"/>
        <a:ext cx="1269769" cy="634884"/>
      </dsp:txXfrm>
    </dsp:sp>
    <dsp:sp modelId="{08AA71FD-B782-4AC7-A07F-67F950B41626}">
      <dsp:nvSpPr>
        <dsp:cNvPr id="0" name=""/>
        <dsp:cNvSpPr/>
      </dsp:nvSpPr>
      <dsp:spPr>
        <a:xfrm>
          <a:off x="4612306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False</a:t>
          </a:r>
        </a:p>
      </dsp:txBody>
      <dsp:txXfrm>
        <a:off x="4612306" y="2680140"/>
        <a:ext cx="1269769" cy="634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10564123" y="2561679"/>
          <a:ext cx="137206" cy="1309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564"/>
              </a:lnTo>
              <a:lnTo>
                <a:pt x="137206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39F48E-98CD-47DE-874C-5E6903CD7226}">
      <dsp:nvSpPr>
        <dsp:cNvPr id="0" name=""/>
        <dsp:cNvSpPr/>
      </dsp:nvSpPr>
      <dsp:spPr>
        <a:xfrm>
          <a:off x="10438919" y="2561679"/>
          <a:ext cx="125203" cy="1309564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1309564"/>
              </a:lnTo>
              <a:lnTo>
                <a:pt x="0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0AA06B-24D0-4506-BFF5-1B84CBEEE5A8}">
      <dsp:nvSpPr>
        <dsp:cNvPr id="0" name=""/>
        <dsp:cNvSpPr/>
      </dsp:nvSpPr>
      <dsp:spPr>
        <a:xfrm>
          <a:off x="10564123" y="2561679"/>
          <a:ext cx="180709" cy="556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10"/>
              </a:lnTo>
              <a:lnTo>
                <a:pt x="180709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10438919" y="2561679"/>
          <a:ext cx="125203" cy="556410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556410"/>
              </a:lnTo>
              <a:lnTo>
                <a:pt x="0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422BB8-FA81-4F10-A53F-BF44379B3C36}">
      <dsp:nvSpPr>
        <dsp:cNvPr id="0" name=""/>
        <dsp:cNvSpPr/>
      </dsp:nvSpPr>
      <dsp:spPr>
        <a:xfrm>
          <a:off x="5977333" y="1098975"/>
          <a:ext cx="4586790" cy="742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349"/>
              </a:lnTo>
              <a:lnTo>
                <a:pt x="4586790" y="631349"/>
              </a:lnTo>
              <a:lnTo>
                <a:pt x="4586790" y="7427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1FE4801-A05C-4D11-BF51-315B66E11FE8}">
      <dsp:nvSpPr>
        <dsp:cNvPr id="0" name=""/>
        <dsp:cNvSpPr/>
      </dsp:nvSpPr>
      <dsp:spPr>
        <a:xfrm>
          <a:off x="8044167" y="2562347"/>
          <a:ext cx="166393" cy="2059180"/>
        </a:xfrm>
        <a:custGeom>
          <a:avLst/>
          <a:gdLst/>
          <a:ahLst/>
          <a:cxnLst/>
          <a:rect l="0" t="0" r="0" b="0"/>
          <a:pathLst>
            <a:path>
              <a:moveTo>
                <a:pt x="166393" y="0"/>
              </a:moveTo>
              <a:lnTo>
                <a:pt x="166393" y="2059180"/>
              </a:lnTo>
              <a:lnTo>
                <a:pt x="0" y="20591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2777B3-CDBD-44A2-8DF5-E4DE7A108C5D}">
      <dsp:nvSpPr>
        <dsp:cNvPr id="0" name=""/>
        <dsp:cNvSpPr/>
      </dsp:nvSpPr>
      <dsp:spPr>
        <a:xfrm>
          <a:off x="8210560" y="2562347"/>
          <a:ext cx="152534" cy="131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053"/>
              </a:lnTo>
              <a:lnTo>
                <a:pt x="152534" y="131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462B2B-4141-4DF2-AC8B-0F4580715890}">
      <dsp:nvSpPr>
        <dsp:cNvPr id="0" name=""/>
        <dsp:cNvSpPr/>
      </dsp:nvSpPr>
      <dsp:spPr>
        <a:xfrm>
          <a:off x="8053162" y="2562347"/>
          <a:ext cx="157398" cy="1315016"/>
        </a:xfrm>
        <a:custGeom>
          <a:avLst/>
          <a:gdLst/>
          <a:ahLst/>
          <a:cxnLst/>
          <a:rect l="0" t="0" r="0" b="0"/>
          <a:pathLst>
            <a:path>
              <a:moveTo>
                <a:pt x="157398" y="0"/>
              </a:moveTo>
              <a:lnTo>
                <a:pt x="157398" y="1315016"/>
              </a:lnTo>
              <a:lnTo>
                <a:pt x="0" y="1315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38C3BA-4F14-436B-A4DA-056C265104A4}">
      <dsp:nvSpPr>
        <dsp:cNvPr id="0" name=""/>
        <dsp:cNvSpPr/>
      </dsp:nvSpPr>
      <dsp:spPr>
        <a:xfrm>
          <a:off x="8210560" y="2562347"/>
          <a:ext cx="150529" cy="555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742"/>
              </a:lnTo>
              <a:lnTo>
                <a:pt x="150529" y="555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4A2FA6-84F3-4A98-8E26-52772484A5A7}">
      <dsp:nvSpPr>
        <dsp:cNvPr id="0" name=""/>
        <dsp:cNvSpPr/>
      </dsp:nvSpPr>
      <dsp:spPr>
        <a:xfrm>
          <a:off x="8053268" y="2562347"/>
          <a:ext cx="157292" cy="555747"/>
        </a:xfrm>
        <a:custGeom>
          <a:avLst/>
          <a:gdLst/>
          <a:ahLst/>
          <a:cxnLst/>
          <a:rect l="0" t="0" r="0" b="0"/>
          <a:pathLst>
            <a:path>
              <a:moveTo>
                <a:pt x="157292" y="0"/>
              </a:moveTo>
              <a:lnTo>
                <a:pt x="157292" y="555747"/>
              </a:lnTo>
              <a:lnTo>
                <a:pt x="0" y="555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38EB24-34E7-4F0A-BDB5-B4C7FE38D963}">
      <dsp:nvSpPr>
        <dsp:cNvPr id="0" name=""/>
        <dsp:cNvSpPr/>
      </dsp:nvSpPr>
      <dsp:spPr>
        <a:xfrm>
          <a:off x="8050812" y="2562347"/>
          <a:ext cx="159748" cy="2792876"/>
        </a:xfrm>
        <a:custGeom>
          <a:avLst/>
          <a:gdLst/>
          <a:ahLst/>
          <a:cxnLst/>
          <a:rect l="0" t="0" r="0" b="0"/>
          <a:pathLst>
            <a:path>
              <a:moveTo>
                <a:pt x="159748" y="0"/>
              </a:moveTo>
              <a:lnTo>
                <a:pt x="159748" y="2792876"/>
              </a:lnTo>
              <a:lnTo>
                <a:pt x="0" y="27928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DCD7FF-4D42-4028-81E8-AB24002F3440}">
      <dsp:nvSpPr>
        <dsp:cNvPr id="0" name=""/>
        <dsp:cNvSpPr/>
      </dsp:nvSpPr>
      <dsp:spPr>
        <a:xfrm>
          <a:off x="8210560" y="2562347"/>
          <a:ext cx="176751" cy="279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762"/>
              </a:lnTo>
              <a:lnTo>
                <a:pt x="176751" y="279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F71ECF-6F48-438B-8CDD-1100DFFACE6E}">
      <dsp:nvSpPr>
        <dsp:cNvPr id="0" name=""/>
        <dsp:cNvSpPr/>
      </dsp:nvSpPr>
      <dsp:spPr>
        <a:xfrm>
          <a:off x="8210560" y="2562347"/>
          <a:ext cx="171681" cy="2053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85"/>
              </a:lnTo>
              <a:lnTo>
                <a:pt x="171681" y="20539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6D319C-F647-4A05-8D29-1356C0C006A0}">
      <dsp:nvSpPr>
        <dsp:cNvPr id="0" name=""/>
        <dsp:cNvSpPr/>
      </dsp:nvSpPr>
      <dsp:spPr>
        <a:xfrm>
          <a:off x="5977333" y="1098975"/>
          <a:ext cx="2233227" cy="743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017"/>
              </a:lnTo>
              <a:lnTo>
                <a:pt x="2233227" y="632017"/>
              </a:lnTo>
              <a:lnTo>
                <a:pt x="2233227" y="7433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E6759F-4D25-4C28-B32A-21D0D005A84A}">
      <dsp:nvSpPr>
        <dsp:cNvPr id="0" name=""/>
        <dsp:cNvSpPr/>
      </dsp:nvSpPr>
      <dsp:spPr>
        <a:xfrm>
          <a:off x="5921493" y="2556619"/>
          <a:ext cx="91440" cy="5614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470"/>
              </a:lnTo>
              <a:lnTo>
                <a:pt x="108438" y="561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A777671-2276-4F92-93D9-4925E7551F54}">
      <dsp:nvSpPr>
        <dsp:cNvPr id="0" name=""/>
        <dsp:cNvSpPr/>
      </dsp:nvSpPr>
      <dsp:spPr>
        <a:xfrm>
          <a:off x="5865898" y="2556619"/>
          <a:ext cx="101315" cy="561476"/>
        </a:xfrm>
        <a:custGeom>
          <a:avLst/>
          <a:gdLst/>
          <a:ahLst/>
          <a:cxnLst/>
          <a:rect l="0" t="0" r="0" b="0"/>
          <a:pathLst>
            <a:path>
              <a:moveTo>
                <a:pt x="101315" y="0"/>
              </a:moveTo>
              <a:lnTo>
                <a:pt x="101315" y="561476"/>
              </a:lnTo>
              <a:lnTo>
                <a:pt x="0" y="5614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23FC59-AE23-403A-8083-CB3B055B6A12}">
      <dsp:nvSpPr>
        <dsp:cNvPr id="0" name=""/>
        <dsp:cNvSpPr/>
      </dsp:nvSpPr>
      <dsp:spPr>
        <a:xfrm>
          <a:off x="5880689" y="2556619"/>
          <a:ext cx="91440" cy="1312887"/>
        </a:xfrm>
        <a:custGeom>
          <a:avLst/>
          <a:gdLst/>
          <a:ahLst/>
          <a:cxnLst/>
          <a:rect l="0" t="0" r="0" b="0"/>
          <a:pathLst>
            <a:path>
              <a:moveTo>
                <a:pt x="86523" y="0"/>
              </a:moveTo>
              <a:lnTo>
                <a:pt x="86523" y="1312887"/>
              </a:lnTo>
              <a:lnTo>
                <a:pt x="45720" y="1312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5921493" y="1098975"/>
          <a:ext cx="91440" cy="737671"/>
        </a:xfrm>
        <a:custGeom>
          <a:avLst/>
          <a:gdLst/>
          <a:ahLst/>
          <a:cxnLst/>
          <a:rect l="0" t="0" r="0" b="0"/>
          <a:pathLst>
            <a:path>
              <a:moveTo>
                <a:pt x="55839" y="0"/>
              </a:moveTo>
              <a:lnTo>
                <a:pt x="55839" y="626289"/>
              </a:lnTo>
              <a:lnTo>
                <a:pt x="45720" y="626289"/>
              </a:lnTo>
              <a:lnTo>
                <a:pt x="45720" y="737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DE9FC5F-0232-4652-9FCC-5C14A9368A72}">
      <dsp:nvSpPr>
        <dsp:cNvPr id="0" name=""/>
        <dsp:cNvSpPr/>
      </dsp:nvSpPr>
      <dsp:spPr>
        <a:xfrm>
          <a:off x="3482230" y="2566755"/>
          <a:ext cx="160220" cy="2064245"/>
        </a:xfrm>
        <a:custGeom>
          <a:avLst/>
          <a:gdLst/>
          <a:ahLst/>
          <a:cxnLst/>
          <a:rect l="0" t="0" r="0" b="0"/>
          <a:pathLst>
            <a:path>
              <a:moveTo>
                <a:pt x="160220" y="0"/>
              </a:moveTo>
              <a:lnTo>
                <a:pt x="160220" y="2064245"/>
              </a:lnTo>
              <a:lnTo>
                <a:pt x="0" y="2064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D15364-9AE0-441D-BFCA-CA7C221811CD}">
      <dsp:nvSpPr>
        <dsp:cNvPr id="0" name=""/>
        <dsp:cNvSpPr/>
      </dsp:nvSpPr>
      <dsp:spPr>
        <a:xfrm>
          <a:off x="3642450" y="2566755"/>
          <a:ext cx="159111" cy="1290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353"/>
              </a:lnTo>
              <a:lnTo>
                <a:pt x="159111" y="12903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9D54A9-8D59-4D28-A742-C4539DE57997}">
      <dsp:nvSpPr>
        <dsp:cNvPr id="0" name=""/>
        <dsp:cNvSpPr/>
      </dsp:nvSpPr>
      <dsp:spPr>
        <a:xfrm>
          <a:off x="3480427" y="2566755"/>
          <a:ext cx="162023" cy="1289690"/>
        </a:xfrm>
        <a:custGeom>
          <a:avLst/>
          <a:gdLst/>
          <a:ahLst/>
          <a:cxnLst/>
          <a:rect l="0" t="0" r="0" b="0"/>
          <a:pathLst>
            <a:path>
              <a:moveTo>
                <a:pt x="162023" y="0"/>
              </a:moveTo>
              <a:lnTo>
                <a:pt x="162023" y="1289690"/>
              </a:lnTo>
              <a:lnTo>
                <a:pt x="0" y="12896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D07E8D-4794-4562-B707-B588432DBD14}">
      <dsp:nvSpPr>
        <dsp:cNvPr id="0" name=""/>
        <dsp:cNvSpPr/>
      </dsp:nvSpPr>
      <dsp:spPr>
        <a:xfrm>
          <a:off x="3642450" y="2566755"/>
          <a:ext cx="157318" cy="551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334"/>
              </a:lnTo>
              <a:lnTo>
                <a:pt x="157318" y="551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573C75-7737-47DD-9DD5-1B108C044961}">
      <dsp:nvSpPr>
        <dsp:cNvPr id="0" name=""/>
        <dsp:cNvSpPr/>
      </dsp:nvSpPr>
      <dsp:spPr>
        <a:xfrm>
          <a:off x="3486951" y="2566755"/>
          <a:ext cx="155499" cy="551340"/>
        </a:xfrm>
        <a:custGeom>
          <a:avLst/>
          <a:gdLst/>
          <a:ahLst/>
          <a:cxnLst/>
          <a:rect l="0" t="0" r="0" b="0"/>
          <a:pathLst>
            <a:path>
              <a:moveTo>
                <a:pt x="155499" y="0"/>
              </a:moveTo>
              <a:lnTo>
                <a:pt x="155499" y="551340"/>
              </a:lnTo>
              <a:lnTo>
                <a:pt x="0" y="5513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4F9D30-91C7-4310-8EF0-D2203478BEFB}">
      <dsp:nvSpPr>
        <dsp:cNvPr id="0" name=""/>
        <dsp:cNvSpPr/>
      </dsp:nvSpPr>
      <dsp:spPr>
        <a:xfrm>
          <a:off x="3642450" y="2566755"/>
          <a:ext cx="195920" cy="206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4285"/>
              </a:lnTo>
              <a:lnTo>
                <a:pt x="195920" y="20642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3642450" y="1098975"/>
          <a:ext cx="2334882" cy="747807"/>
        </a:xfrm>
        <a:custGeom>
          <a:avLst/>
          <a:gdLst/>
          <a:ahLst/>
          <a:cxnLst/>
          <a:rect l="0" t="0" r="0" b="0"/>
          <a:pathLst>
            <a:path>
              <a:moveTo>
                <a:pt x="2334882" y="0"/>
              </a:moveTo>
              <a:lnTo>
                <a:pt x="2334882" y="636425"/>
              </a:lnTo>
              <a:lnTo>
                <a:pt x="0" y="636425"/>
              </a:lnTo>
              <a:lnTo>
                <a:pt x="0" y="7478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51FBE2-A0B5-45BD-8139-14CDAC1650C8}">
      <dsp:nvSpPr>
        <dsp:cNvPr id="0" name=""/>
        <dsp:cNvSpPr/>
      </dsp:nvSpPr>
      <dsp:spPr>
        <a:xfrm>
          <a:off x="1124944" y="2570139"/>
          <a:ext cx="135960" cy="2825365"/>
        </a:xfrm>
        <a:custGeom>
          <a:avLst/>
          <a:gdLst/>
          <a:ahLst/>
          <a:cxnLst/>
          <a:rect l="0" t="0" r="0" b="0"/>
          <a:pathLst>
            <a:path>
              <a:moveTo>
                <a:pt x="135960" y="0"/>
              </a:moveTo>
              <a:lnTo>
                <a:pt x="135960" y="2825365"/>
              </a:lnTo>
              <a:lnTo>
                <a:pt x="0" y="2825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9956CE-8005-4012-9112-C3608D75FB90}">
      <dsp:nvSpPr>
        <dsp:cNvPr id="0" name=""/>
        <dsp:cNvSpPr/>
      </dsp:nvSpPr>
      <dsp:spPr>
        <a:xfrm>
          <a:off x="1260904" y="2570139"/>
          <a:ext cx="134087" cy="206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0771"/>
              </a:lnTo>
              <a:lnTo>
                <a:pt x="134087" y="2060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4ADF6A0-8FDE-49A0-9683-22878A359145}">
      <dsp:nvSpPr>
        <dsp:cNvPr id="0" name=""/>
        <dsp:cNvSpPr/>
      </dsp:nvSpPr>
      <dsp:spPr>
        <a:xfrm>
          <a:off x="1123618" y="2570139"/>
          <a:ext cx="137286" cy="2060851"/>
        </a:xfrm>
        <a:custGeom>
          <a:avLst/>
          <a:gdLst/>
          <a:ahLst/>
          <a:cxnLst/>
          <a:rect l="0" t="0" r="0" b="0"/>
          <a:pathLst>
            <a:path>
              <a:moveTo>
                <a:pt x="137286" y="0"/>
              </a:moveTo>
              <a:lnTo>
                <a:pt x="137286" y="2060851"/>
              </a:lnTo>
              <a:lnTo>
                <a:pt x="0" y="20608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EFA51-C49A-49FA-A627-4DFF69F42004}">
      <dsp:nvSpPr>
        <dsp:cNvPr id="0" name=""/>
        <dsp:cNvSpPr/>
      </dsp:nvSpPr>
      <dsp:spPr>
        <a:xfrm>
          <a:off x="1260904" y="2570139"/>
          <a:ext cx="132284" cy="1303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576"/>
              </a:lnTo>
              <a:lnTo>
                <a:pt x="132284" y="13035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B5A28E5-8141-43EF-8011-451C312D092C}">
      <dsp:nvSpPr>
        <dsp:cNvPr id="0" name=""/>
        <dsp:cNvSpPr/>
      </dsp:nvSpPr>
      <dsp:spPr>
        <a:xfrm>
          <a:off x="1127543" y="2570139"/>
          <a:ext cx="133361" cy="1298505"/>
        </a:xfrm>
        <a:custGeom>
          <a:avLst/>
          <a:gdLst/>
          <a:ahLst/>
          <a:cxnLst/>
          <a:rect l="0" t="0" r="0" b="0"/>
          <a:pathLst>
            <a:path>
              <a:moveTo>
                <a:pt x="133361" y="0"/>
              </a:moveTo>
              <a:lnTo>
                <a:pt x="133361" y="1298505"/>
              </a:lnTo>
              <a:lnTo>
                <a:pt x="0" y="12985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260904" y="2570139"/>
          <a:ext cx="140791" cy="547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951"/>
              </a:lnTo>
              <a:lnTo>
                <a:pt x="140791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126885" y="2570139"/>
          <a:ext cx="134018" cy="547951"/>
        </a:xfrm>
        <a:custGeom>
          <a:avLst/>
          <a:gdLst/>
          <a:ahLst/>
          <a:cxnLst/>
          <a:rect l="0" t="0" r="0" b="0"/>
          <a:pathLst>
            <a:path>
              <a:moveTo>
                <a:pt x="134018" y="0"/>
              </a:moveTo>
              <a:lnTo>
                <a:pt x="134018" y="547951"/>
              </a:lnTo>
              <a:lnTo>
                <a:pt x="0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260904" y="1098975"/>
          <a:ext cx="4716428" cy="751191"/>
        </a:xfrm>
        <a:custGeom>
          <a:avLst/>
          <a:gdLst/>
          <a:ahLst/>
          <a:cxnLst/>
          <a:rect l="0" t="0" r="0" b="0"/>
          <a:pathLst>
            <a:path>
              <a:moveTo>
                <a:pt x="4716428" y="0"/>
              </a:moveTo>
              <a:lnTo>
                <a:pt x="4716428" y="639809"/>
              </a:lnTo>
              <a:lnTo>
                <a:pt x="0" y="639809"/>
              </a:lnTo>
              <a:lnTo>
                <a:pt x="0" y="7511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5181573" y="151640"/>
          <a:ext cx="1591519" cy="94733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Operadores</a:t>
          </a:r>
          <a:endParaRPr lang="es-ES" sz="1000" kern="1200" dirty="0"/>
        </a:p>
      </dsp:txBody>
      <dsp:txXfrm>
        <a:off x="5181573" y="151640"/>
        <a:ext cx="1591519" cy="947334"/>
      </dsp:txXfrm>
    </dsp:sp>
    <dsp:sp modelId="{3F7F8DCC-D899-4AA7-92E7-53354BE2694A}">
      <dsp:nvSpPr>
        <dsp:cNvPr id="0" name=""/>
        <dsp:cNvSpPr/>
      </dsp:nvSpPr>
      <dsp:spPr>
        <a:xfrm>
          <a:off x="635665" y="1850166"/>
          <a:ext cx="1250479" cy="719972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Aritméticos</a:t>
          </a:r>
        </a:p>
      </dsp:txBody>
      <dsp:txXfrm>
        <a:off x="635665" y="1850166"/>
        <a:ext cx="1250479" cy="719972"/>
      </dsp:txXfrm>
    </dsp:sp>
    <dsp:sp modelId="{6DAA9FF1-A748-4D3D-9B40-F105150F5F0A}">
      <dsp:nvSpPr>
        <dsp:cNvPr id="0" name=""/>
        <dsp:cNvSpPr/>
      </dsp:nvSpPr>
      <dsp:spPr>
        <a:xfrm>
          <a:off x="232404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Suma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</a:t>
          </a:r>
        </a:p>
      </dsp:txBody>
      <dsp:txXfrm>
        <a:off x="232404" y="2914306"/>
        <a:ext cx="894481" cy="407567"/>
      </dsp:txXfrm>
    </dsp:sp>
    <dsp:sp modelId="{FE585D5F-D6E3-4952-88F8-C17A697ED7DC}">
      <dsp:nvSpPr>
        <dsp:cNvPr id="0" name=""/>
        <dsp:cNvSpPr/>
      </dsp:nvSpPr>
      <dsp:spPr>
        <a:xfrm>
          <a:off x="1401696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Resta</a:t>
          </a:r>
          <a:br>
            <a:rPr lang="es-ES" sz="1000" kern="1200" dirty="0"/>
          </a:br>
          <a:r>
            <a:rPr lang="es-ES" sz="1000" kern="1200" dirty="0"/>
            <a:t>-</a:t>
          </a:r>
        </a:p>
      </dsp:txBody>
      <dsp:txXfrm>
        <a:off x="1401696" y="2914306"/>
        <a:ext cx="894481" cy="407567"/>
      </dsp:txXfrm>
    </dsp:sp>
    <dsp:sp modelId="{E3A82729-9DD5-4685-AF81-42E167DEF8F7}">
      <dsp:nvSpPr>
        <dsp:cNvPr id="0" name=""/>
        <dsp:cNvSpPr/>
      </dsp:nvSpPr>
      <dsp:spPr>
        <a:xfrm>
          <a:off x="233062" y="366486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Multiplicación</a:t>
          </a:r>
          <a:br>
            <a:rPr lang="es-ES" sz="1000" kern="1200" dirty="0"/>
          </a:br>
          <a:r>
            <a:rPr lang="es-ES" sz="1000" kern="1200" baseline="-25000" dirty="0"/>
            <a:t>*</a:t>
          </a:r>
          <a:endParaRPr lang="es-ES" sz="1000" kern="1200" dirty="0"/>
        </a:p>
      </dsp:txBody>
      <dsp:txXfrm>
        <a:off x="233062" y="3664861"/>
        <a:ext cx="894481" cy="407567"/>
      </dsp:txXfrm>
    </dsp:sp>
    <dsp:sp modelId="{3D198786-F566-40C6-9C10-D122426BF618}">
      <dsp:nvSpPr>
        <dsp:cNvPr id="0" name=""/>
        <dsp:cNvSpPr/>
      </dsp:nvSpPr>
      <dsp:spPr>
        <a:xfrm>
          <a:off x="1393189" y="366993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</a:t>
          </a:r>
          <a:br>
            <a:rPr lang="es-ES" sz="1000" kern="1200" dirty="0"/>
          </a:br>
          <a:r>
            <a:rPr lang="es-ES" sz="1000" kern="1200" dirty="0"/>
            <a:t>/</a:t>
          </a:r>
        </a:p>
      </dsp:txBody>
      <dsp:txXfrm>
        <a:off x="1393189" y="3669931"/>
        <a:ext cx="894481" cy="407567"/>
      </dsp:txXfrm>
    </dsp:sp>
    <dsp:sp modelId="{B53BF6ED-6228-475E-9CCE-972B3399B35C}">
      <dsp:nvSpPr>
        <dsp:cNvPr id="0" name=""/>
        <dsp:cNvSpPr/>
      </dsp:nvSpPr>
      <dsp:spPr>
        <a:xfrm>
          <a:off x="229137" y="44272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Módulo</a:t>
          </a:r>
          <a:br>
            <a:rPr lang="es-ES" sz="1000" kern="1200" dirty="0"/>
          </a:br>
          <a:r>
            <a:rPr lang="es-ES" sz="1000" kern="1200" dirty="0"/>
            <a:t>%</a:t>
          </a:r>
        </a:p>
      </dsp:txBody>
      <dsp:txXfrm>
        <a:off x="229137" y="4427206"/>
        <a:ext cx="894481" cy="407567"/>
      </dsp:txXfrm>
    </dsp:sp>
    <dsp:sp modelId="{85C08FCB-8B33-4604-8991-84F8AC1ACA8A}">
      <dsp:nvSpPr>
        <dsp:cNvPr id="0" name=""/>
        <dsp:cNvSpPr/>
      </dsp:nvSpPr>
      <dsp:spPr>
        <a:xfrm>
          <a:off x="1394992" y="442712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Exponente</a:t>
          </a:r>
          <a:br>
            <a:rPr lang="es-ES" sz="1000" kern="1200" dirty="0"/>
          </a:br>
          <a:r>
            <a:rPr lang="es-ES" sz="1000" kern="1200" dirty="0"/>
            <a:t>**</a:t>
          </a:r>
        </a:p>
      </dsp:txBody>
      <dsp:txXfrm>
        <a:off x="1394992" y="4427126"/>
        <a:ext cx="894481" cy="407567"/>
      </dsp:txXfrm>
    </dsp:sp>
    <dsp:sp modelId="{612B3C96-44E3-4979-9C54-D34D560030B4}">
      <dsp:nvSpPr>
        <dsp:cNvPr id="0" name=""/>
        <dsp:cNvSpPr/>
      </dsp:nvSpPr>
      <dsp:spPr>
        <a:xfrm>
          <a:off x="230463" y="5191720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 entera</a:t>
          </a:r>
          <a:br>
            <a:rPr lang="es-ES" sz="1000" kern="1200" dirty="0"/>
          </a:br>
          <a:r>
            <a:rPr lang="es-ES" sz="1000" kern="1200" dirty="0"/>
            <a:t>//</a:t>
          </a:r>
        </a:p>
      </dsp:txBody>
      <dsp:txXfrm>
        <a:off x="230463" y="5191720"/>
        <a:ext cx="894481" cy="407567"/>
      </dsp:txXfrm>
    </dsp:sp>
    <dsp:sp modelId="{A9100123-7097-4B9B-85F5-D833F4507B29}">
      <dsp:nvSpPr>
        <dsp:cNvPr id="0" name=""/>
        <dsp:cNvSpPr/>
      </dsp:nvSpPr>
      <dsp:spPr>
        <a:xfrm>
          <a:off x="3017211" y="1846782"/>
          <a:ext cx="1250479" cy="719972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Comparación</a:t>
          </a:r>
        </a:p>
      </dsp:txBody>
      <dsp:txXfrm>
        <a:off x="3017211" y="1846782"/>
        <a:ext cx="1250479" cy="719972"/>
      </dsp:txXfrm>
    </dsp:sp>
    <dsp:sp modelId="{753429DD-F347-47A6-BD14-453EC28D7070}">
      <dsp:nvSpPr>
        <dsp:cNvPr id="0" name=""/>
        <dsp:cNvSpPr/>
      </dsp:nvSpPr>
      <dsp:spPr>
        <a:xfrm>
          <a:off x="3838370" y="442725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&lt;=</a:t>
          </a:r>
        </a:p>
      </dsp:txBody>
      <dsp:txXfrm>
        <a:off x="3838370" y="4427256"/>
        <a:ext cx="894481" cy="407567"/>
      </dsp:txXfrm>
    </dsp:sp>
    <dsp:sp modelId="{3E057ADF-AE38-4D46-A86F-403F7E59DCE3}">
      <dsp:nvSpPr>
        <dsp:cNvPr id="0" name=""/>
        <dsp:cNvSpPr/>
      </dsp:nvSpPr>
      <dsp:spPr>
        <a:xfrm>
          <a:off x="2592469" y="2914311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==</a:t>
          </a:r>
          <a:br>
            <a:rPr lang="es-ES" sz="1000" kern="1200" dirty="0"/>
          </a:br>
          <a:endParaRPr lang="es-ES" sz="1000" kern="1200" dirty="0"/>
        </a:p>
      </dsp:txBody>
      <dsp:txXfrm>
        <a:off x="2592469" y="2914311"/>
        <a:ext cx="894481" cy="407567"/>
      </dsp:txXfrm>
    </dsp:sp>
    <dsp:sp modelId="{1F6B85AA-58AE-4B4C-8166-80DE63DAC364}">
      <dsp:nvSpPr>
        <dsp:cNvPr id="0" name=""/>
        <dsp:cNvSpPr/>
      </dsp:nvSpPr>
      <dsp:spPr>
        <a:xfrm>
          <a:off x="3799769" y="291430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Diferente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!=</a:t>
          </a:r>
        </a:p>
      </dsp:txBody>
      <dsp:txXfrm>
        <a:off x="3799769" y="2914306"/>
        <a:ext cx="894481" cy="407567"/>
      </dsp:txXfrm>
    </dsp:sp>
    <dsp:sp modelId="{4CDD8236-52F6-44FB-885A-8E9568ADF771}">
      <dsp:nvSpPr>
        <dsp:cNvPr id="0" name=""/>
        <dsp:cNvSpPr/>
      </dsp:nvSpPr>
      <dsp:spPr>
        <a:xfrm>
          <a:off x="2585945" y="3652662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</a:t>
          </a:r>
        </a:p>
      </dsp:txBody>
      <dsp:txXfrm>
        <a:off x="2585945" y="3652662"/>
        <a:ext cx="894481" cy="407567"/>
      </dsp:txXfrm>
    </dsp:sp>
    <dsp:sp modelId="{72732915-C3EE-42A1-ACE4-8CF313D55F3C}">
      <dsp:nvSpPr>
        <dsp:cNvPr id="0" name=""/>
        <dsp:cNvSpPr/>
      </dsp:nvSpPr>
      <dsp:spPr>
        <a:xfrm>
          <a:off x="3801562" y="3653325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</a:t>
          </a:r>
        </a:p>
      </dsp:txBody>
      <dsp:txXfrm>
        <a:off x="3801562" y="3653325"/>
        <a:ext cx="894481" cy="407567"/>
      </dsp:txXfrm>
    </dsp:sp>
    <dsp:sp modelId="{CA6D4E17-683B-4605-B856-B7D1585EAF45}">
      <dsp:nvSpPr>
        <dsp:cNvPr id="0" name=""/>
        <dsp:cNvSpPr/>
      </dsp:nvSpPr>
      <dsp:spPr>
        <a:xfrm>
          <a:off x="2587749" y="4427217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&gt;=</a:t>
          </a:r>
        </a:p>
      </dsp:txBody>
      <dsp:txXfrm>
        <a:off x="2587749" y="4427217"/>
        <a:ext cx="894481" cy="407567"/>
      </dsp:txXfrm>
    </dsp:sp>
    <dsp:sp modelId="{A9BE1509-305B-44A2-90A8-FF98BC84CAC0}">
      <dsp:nvSpPr>
        <dsp:cNvPr id="0" name=""/>
        <dsp:cNvSpPr/>
      </dsp:nvSpPr>
      <dsp:spPr>
        <a:xfrm>
          <a:off x="5341973" y="1836646"/>
          <a:ext cx="1250479" cy="719972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Lógicos</a:t>
          </a:r>
        </a:p>
      </dsp:txBody>
      <dsp:txXfrm>
        <a:off x="5341973" y="1836646"/>
        <a:ext cx="1250479" cy="719972"/>
      </dsp:txXfrm>
    </dsp:sp>
    <dsp:sp modelId="{EBDC5BE2-E2B7-43D8-BE80-76AAD160AD2E}">
      <dsp:nvSpPr>
        <dsp:cNvPr id="0" name=""/>
        <dsp:cNvSpPr/>
      </dsp:nvSpPr>
      <dsp:spPr>
        <a:xfrm>
          <a:off x="5031928" y="3665722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</a:t>
          </a:r>
        </a:p>
      </dsp:txBody>
      <dsp:txXfrm>
        <a:off x="5031928" y="3665722"/>
        <a:ext cx="894481" cy="407567"/>
      </dsp:txXfrm>
    </dsp:sp>
    <dsp:sp modelId="{8D482CEB-4282-4407-8995-ABBF95ED01A6}">
      <dsp:nvSpPr>
        <dsp:cNvPr id="0" name=""/>
        <dsp:cNvSpPr/>
      </dsp:nvSpPr>
      <dsp:spPr>
        <a:xfrm>
          <a:off x="4971416" y="2914311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AND</a:t>
          </a:r>
        </a:p>
      </dsp:txBody>
      <dsp:txXfrm>
        <a:off x="4971416" y="2914311"/>
        <a:ext cx="894481" cy="407567"/>
      </dsp:txXfrm>
    </dsp:sp>
    <dsp:sp modelId="{F40E87B9-F183-4CAB-A3B1-142BCE60A33E}">
      <dsp:nvSpPr>
        <dsp:cNvPr id="0" name=""/>
        <dsp:cNvSpPr/>
      </dsp:nvSpPr>
      <dsp:spPr>
        <a:xfrm>
          <a:off x="6029931" y="2914306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OR</a:t>
          </a:r>
        </a:p>
      </dsp:txBody>
      <dsp:txXfrm>
        <a:off x="6029931" y="2914306"/>
        <a:ext cx="894481" cy="407567"/>
      </dsp:txXfrm>
    </dsp:sp>
    <dsp:sp modelId="{01BCE388-3ADD-46AF-8CDF-1CF37ADFB94D}">
      <dsp:nvSpPr>
        <dsp:cNvPr id="0" name=""/>
        <dsp:cNvSpPr/>
      </dsp:nvSpPr>
      <dsp:spPr>
        <a:xfrm>
          <a:off x="7585321" y="1842375"/>
          <a:ext cx="1250479" cy="719972"/>
        </a:xfrm>
        <a:prstGeom prst="rect">
          <a:avLst/>
        </a:prstGeom>
        <a:solidFill>
          <a:srgbClr val="682D00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Asignación</a:t>
          </a:r>
        </a:p>
      </dsp:txBody>
      <dsp:txXfrm>
        <a:off x="7585321" y="1842375"/>
        <a:ext cx="1250479" cy="719972"/>
      </dsp:txXfrm>
    </dsp:sp>
    <dsp:sp modelId="{D72C1383-9E70-4762-B82F-955C5E23EFD8}">
      <dsp:nvSpPr>
        <dsp:cNvPr id="0" name=""/>
        <dsp:cNvSpPr/>
      </dsp:nvSpPr>
      <dsp:spPr>
        <a:xfrm>
          <a:off x="8382242" y="4412549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%=</a:t>
          </a:r>
        </a:p>
      </dsp:txBody>
      <dsp:txXfrm>
        <a:off x="8382242" y="4412549"/>
        <a:ext cx="894481" cy="407567"/>
      </dsp:txXfrm>
    </dsp:sp>
    <dsp:sp modelId="{486D5A8B-1DE3-4243-BFB2-40194351F360}">
      <dsp:nvSpPr>
        <dsp:cNvPr id="0" name=""/>
        <dsp:cNvSpPr/>
      </dsp:nvSpPr>
      <dsp:spPr>
        <a:xfrm>
          <a:off x="8387312" y="5154325"/>
          <a:ext cx="894481" cy="407567"/>
        </a:xfrm>
        <a:prstGeom prst="rect">
          <a:avLst/>
        </a:prstGeom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sp:txBody>
      <dsp:txXfrm>
        <a:off x="8387312" y="5154325"/>
        <a:ext cx="894481" cy="407567"/>
      </dsp:txXfrm>
    </dsp:sp>
    <dsp:sp modelId="{E41016CC-EE08-4BA6-90E7-81469A4C34EB}">
      <dsp:nvSpPr>
        <dsp:cNvPr id="0" name=""/>
        <dsp:cNvSpPr/>
      </dsp:nvSpPr>
      <dsp:spPr>
        <a:xfrm>
          <a:off x="7156330" y="515144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sp:txBody>
      <dsp:txXfrm>
        <a:off x="7156330" y="5151440"/>
        <a:ext cx="894481" cy="407567"/>
      </dsp:txXfrm>
    </dsp:sp>
    <dsp:sp modelId="{2E0EEDEB-D893-4BBB-A418-D20955CEC65A}">
      <dsp:nvSpPr>
        <dsp:cNvPr id="0" name=""/>
        <dsp:cNvSpPr/>
      </dsp:nvSpPr>
      <dsp:spPr>
        <a:xfrm>
          <a:off x="7158787" y="2914311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</a:t>
          </a:r>
        </a:p>
      </dsp:txBody>
      <dsp:txXfrm>
        <a:off x="7158787" y="2914311"/>
        <a:ext cx="894481" cy="407567"/>
      </dsp:txXfrm>
    </dsp:sp>
    <dsp:sp modelId="{9B082FCB-E0D7-4ABD-8B56-E3791A21706D}">
      <dsp:nvSpPr>
        <dsp:cNvPr id="0" name=""/>
        <dsp:cNvSpPr/>
      </dsp:nvSpPr>
      <dsp:spPr>
        <a:xfrm>
          <a:off x="8361090" y="2914306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+=</a:t>
          </a:r>
        </a:p>
      </dsp:txBody>
      <dsp:txXfrm>
        <a:off x="8361090" y="2914306"/>
        <a:ext cx="894481" cy="407567"/>
      </dsp:txXfrm>
    </dsp:sp>
    <dsp:sp modelId="{243BEA43-99E7-4A6F-ADAD-9186177DA265}">
      <dsp:nvSpPr>
        <dsp:cNvPr id="0" name=""/>
        <dsp:cNvSpPr/>
      </dsp:nvSpPr>
      <dsp:spPr>
        <a:xfrm>
          <a:off x="7158681" y="367358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Decremento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-=</a:t>
          </a:r>
        </a:p>
      </dsp:txBody>
      <dsp:txXfrm>
        <a:off x="7158681" y="3673580"/>
        <a:ext cx="894481" cy="407567"/>
      </dsp:txXfrm>
    </dsp:sp>
    <dsp:sp modelId="{65A3CD88-F934-4993-829E-0002C0C1ADCD}">
      <dsp:nvSpPr>
        <dsp:cNvPr id="0" name=""/>
        <dsp:cNvSpPr/>
      </dsp:nvSpPr>
      <dsp:spPr>
        <a:xfrm>
          <a:off x="8363095" y="3675617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*=</a:t>
          </a:r>
        </a:p>
      </dsp:txBody>
      <dsp:txXfrm>
        <a:off x="8363095" y="3675617"/>
        <a:ext cx="894481" cy="407567"/>
      </dsp:txXfrm>
    </dsp:sp>
    <dsp:sp modelId="{506E0649-2D7A-4327-A5A0-84DDEC32B6F7}">
      <dsp:nvSpPr>
        <dsp:cNvPr id="0" name=""/>
        <dsp:cNvSpPr/>
      </dsp:nvSpPr>
      <dsp:spPr>
        <a:xfrm>
          <a:off x="7149685" y="4417744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/=</a:t>
          </a:r>
        </a:p>
      </dsp:txBody>
      <dsp:txXfrm>
        <a:off x="7149685" y="4417744"/>
        <a:ext cx="894481" cy="407567"/>
      </dsp:txXfrm>
    </dsp:sp>
    <dsp:sp modelId="{F913C210-5C82-4A08-80CB-2DC17A8AC597}">
      <dsp:nvSpPr>
        <dsp:cNvPr id="0" name=""/>
        <dsp:cNvSpPr/>
      </dsp:nvSpPr>
      <dsp:spPr>
        <a:xfrm>
          <a:off x="9938884" y="1841706"/>
          <a:ext cx="1250479" cy="719972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Especiales</a:t>
          </a:r>
        </a:p>
      </dsp:txBody>
      <dsp:txXfrm>
        <a:off x="9938884" y="1841706"/>
        <a:ext cx="1250479" cy="719972"/>
      </dsp:txXfrm>
    </dsp:sp>
    <dsp:sp modelId="{1935AF65-C870-4B18-848A-7D7A1AD4FE10}">
      <dsp:nvSpPr>
        <dsp:cNvPr id="0" name=""/>
        <dsp:cNvSpPr/>
      </dsp:nvSpPr>
      <dsp:spPr>
        <a:xfrm>
          <a:off x="9544438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</a:t>
          </a:r>
        </a:p>
      </dsp:txBody>
      <dsp:txXfrm>
        <a:off x="9544438" y="2914306"/>
        <a:ext cx="894481" cy="407567"/>
      </dsp:txXfrm>
    </dsp:sp>
    <dsp:sp modelId="{0F93CDEA-803E-426F-80DE-E7DCCD38BCE0}">
      <dsp:nvSpPr>
        <dsp:cNvPr id="0" name=""/>
        <dsp:cNvSpPr/>
      </dsp:nvSpPr>
      <dsp:spPr>
        <a:xfrm>
          <a:off x="10744832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 NOT</a:t>
          </a:r>
        </a:p>
      </dsp:txBody>
      <dsp:txXfrm>
        <a:off x="10744832" y="2914306"/>
        <a:ext cx="894481" cy="407567"/>
      </dsp:txXfrm>
    </dsp:sp>
    <dsp:sp modelId="{3EF7C044-EF26-4B41-B52F-CFBBA2DF38DC}">
      <dsp:nvSpPr>
        <dsp:cNvPr id="0" name=""/>
        <dsp:cNvSpPr/>
      </dsp:nvSpPr>
      <dsp:spPr>
        <a:xfrm>
          <a:off x="9544438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</a:t>
          </a:r>
        </a:p>
      </dsp:txBody>
      <dsp:txXfrm>
        <a:off x="9544438" y="3667460"/>
        <a:ext cx="894481" cy="407567"/>
      </dsp:txXfrm>
    </dsp:sp>
    <dsp:sp modelId="{08AA71FD-B782-4AC7-A07F-67F950B41626}">
      <dsp:nvSpPr>
        <dsp:cNvPr id="0" name=""/>
        <dsp:cNvSpPr/>
      </dsp:nvSpPr>
      <dsp:spPr>
        <a:xfrm>
          <a:off x="10701330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 IN</a:t>
          </a:r>
        </a:p>
      </dsp:txBody>
      <dsp:txXfrm>
        <a:off x="10701330" y="3667460"/>
        <a:ext cx="894481" cy="407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124944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079224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6857728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4956905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3168039" y="205490"/>
              </a:lnTo>
              <a:lnTo>
                <a:pt x="3168039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4956905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633607" y="205490"/>
              </a:lnTo>
              <a:lnTo>
                <a:pt x="633607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323297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633607" y="0"/>
              </a:moveTo>
              <a:lnTo>
                <a:pt x="633607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4911185" y="2684985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1788866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1743146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521650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1788866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3168039" y="0"/>
              </a:moveTo>
              <a:lnTo>
                <a:pt x="3168039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438498" y="2026608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553700" y="2136050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CONCESIONARIO</a:t>
          </a:r>
        </a:p>
      </dsp:txBody>
      <dsp:txXfrm>
        <a:off x="4572983" y="2155333"/>
        <a:ext cx="998246" cy="619810"/>
      </dsp:txXfrm>
    </dsp:sp>
    <dsp:sp modelId="{A9431805-E690-4008-B093-59EBD7A413EE}">
      <dsp:nvSpPr>
        <dsp:cNvPr id="0" name=""/>
        <dsp:cNvSpPr/>
      </dsp:nvSpPr>
      <dsp:spPr>
        <a:xfrm>
          <a:off x="1270459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385661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TALLER</a:t>
          </a:r>
        </a:p>
      </dsp:txBody>
      <dsp:txXfrm>
        <a:off x="1404944" y="3115249"/>
        <a:ext cx="998246" cy="619810"/>
      </dsp:txXfrm>
    </dsp:sp>
    <dsp:sp modelId="{87F260C3-B345-47B0-AE74-2AD9274908BC}">
      <dsp:nvSpPr>
        <dsp:cNvPr id="0" name=""/>
        <dsp:cNvSpPr/>
      </dsp:nvSpPr>
      <dsp:spPr>
        <a:xfrm>
          <a:off x="3244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18445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COCHES</a:t>
          </a:r>
        </a:p>
      </dsp:txBody>
      <dsp:txXfrm>
        <a:off x="137728" y="4075164"/>
        <a:ext cx="998246" cy="619810"/>
      </dsp:txXfrm>
    </dsp:sp>
    <dsp:sp modelId="{4BF46CBB-6DAB-4E18-B54B-C48B2A94B816}">
      <dsp:nvSpPr>
        <dsp:cNvPr id="0" name=""/>
        <dsp:cNvSpPr/>
      </dsp:nvSpPr>
      <dsp:spPr>
        <a:xfrm>
          <a:off x="1270459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1385661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CAMIONES</a:t>
          </a:r>
        </a:p>
      </dsp:txBody>
      <dsp:txXfrm>
        <a:off x="1404944" y="4075164"/>
        <a:ext cx="998246" cy="619810"/>
      </dsp:txXfrm>
    </dsp:sp>
    <dsp:sp modelId="{DC8B3071-AF1C-4F96-AEC0-F3E8C8F2A5E7}">
      <dsp:nvSpPr>
        <dsp:cNvPr id="0" name=""/>
        <dsp:cNvSpPr/>
      </dsp:nvSpPr>
      <dsp:spPr>
        <a:xfrm>
          <a:off x="2537675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2652876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MOTOS</a:t>
          </a:r>
        </a:p>
      </dsp:txBody>
      <dsp:txXfrm>
        <a:off x="2672159" y="4075164"/>
        <a:ext cx="998246" cy="619810"/>
      </dsp:txXfrm>
    </dsp:sp>
    <dsp:sp modelId="{0E8FDA06-929C-406A-A54A-C0C649C43F0E}">
      <dsp:nvSpPr>
        <dsp:cNvPr id="0" name=""/>
        <dsp:cNvSpPr/>
      </dsp:nvSpPr>
      <dsp:spPr>
        <a:xfrm>
          <a:off x="4438498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4553700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VENTA</a:t>
          </a:r>
        </a:p>
      </dsp:txBody>
      <dsp:txXfrm>
        <a:off x="4572983" y="3115249"/>
        <a:ext cx="998246" cy="619810"/>
      </dsp:txXfrm>
    </dsp:sp>
    <dsp:sp modelId="{C0A0FC52-E527-4F08-BAD4-38E4EED6B3DE}">
      <dsp:nvSpPr>
        <dsp:cNvPr id="0" name=""/>
        <dsp:cNvSpPr/>
      </dsp:nvSpPr>
      <dsp:spPr>
        <a:xfrm>
          <a:off x="3804891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3920092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NUEVOS</a:t>
          </a:r>
        </a:p>
      </dsp:txBody>
      <dsp:txXfrm>
        <a:off x="3939375" y="4075164"/>
        <a:ext cx="998246" cy="619810"/>
      </dsp:txXfrm>
    </dsp:sp>
    <dsp:sp modelId="{E8E6C853-EDEE-47E9-B92F-4318F352D48B}">
      <dsp:nvSpPr>
        <dsp:cNvPr id="0" name=""/>
        <dsp:cNvSpPr/>
      </dsp:nvSpPr>
      <dsp:spPr>
        <a:xfrm>
          <a:off x="5072106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187308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OCASIÓN</a:t>
          </a:r>
        </a:p>
      </dsp:txBody>
      <dsp:txXfrm>
        <a:off x="5206591" y="4075164"/>
        <a:ext cx="998246" cy="619810"/>
      </dsp:txXfrm>
    </dsp:sp>
    <dsp:sp modelId="{5E0AB3C8-AE88-4DDB-84B9-CD6CA8E81711}">
      <dsp:nvSpPr>
        <dsp:cNvPr id="0" name=""/>
        <dsp:cNvSpPr/>
      </dsp:nvSpPr>
      <dsp:spPr>
        <a:xfrm>
          <a:off x="7606537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721739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ADMINISTRACIÓN</a:t>
          </a:r>
        </a:p>
      </dsp:txBody>
      <dsp:txXfrm>
        <a:off x="7741022" y="3115249"/>
        <a:ext cx="998246" cy="619810"/>
      </dsp:txXfrm>
    </dsp:sp>
    <dsp:sp modelId="{8A205514-042A-4F0E-95DD-6664A6FD7FAE}">
      <dsp:nvSpPr>
        <dsp:cNvPr id="0" name=""/>
        <dsp:cNvSpPr/>
      </dsp:nvSpPr>
      <dsp:spPr>
        <a:xfrm>
          <a:off x="6339322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454523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NOMINAS</a:t>
          </a:r>
        </a:p>
      </dsp:txBody>
      <dsp:txXfrm>
        <a:off x="6473806" y="4075164"/>
        <a:ext cx="998246" cy="619810"/>
      </dsp:txXfrm>
    </dsp:sp>
    <dsp:sp modelId="{29DC7479-2B3A-40EF-9210-4BC223746750}">
      <dsp:nvSpPr>
        <dsp:cNvPr id="0" name=""/>
        <dsp:cNvSpPr/>
      </dsp:nvSpPr>
      <dsp:spPr>
        <a:xfrm>
          <a:off x="7606537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721739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COMERCIAL</a:t>
          </a:r>
        </a:p>
      </dsp:txBody>
      <dsp:txXfrm>
        <a:off x="7741022" y="4075164"/>
        <a:ext cx="998246" cy="619810"/>
      </dsp:txXfrm>
    </dsp:sp>
    <dsp:sp modelId="{33B5C4F8-0816-4B81-8998-A22A78F1C694}">
      <dsp:nvSpPr>
        <dsp:cNvPr id="0" name=""/>
        <dsp:cNvSpPr/>
      </dsp:nvSpPr>
      <dsp:spPr>
        <a:xfrm>
          <a:off x="8873753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8988954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PAGOS/COBROS</a:t>
          </a:r>
        </a:p>
      </dsp:txBody>
      <dsp:txXfrm>
        <a:off x="9008237" y="4075164"/>
        <a:ext cx="998246" cy="619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4102-1E3D-4D30-9E53-C63885876019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FB137-B3EF-4831-ADD2-92A0C096C7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28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617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639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60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7463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802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723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6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787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383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508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38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056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278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254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3701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35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4379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5639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991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733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9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86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6919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3118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556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789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564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658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65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138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804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334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73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08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D69CE-C396-E945-E052-5E9A69BD2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04AD4-01C7-FB83-4C85-5D529376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94E9B-75D3-9374-38CE-9BBE0ADD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040B7B-C0EA-84A6-B8CA-5C025683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41C097-6A3E-4A6A-3D99-DF9D49B1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50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4BBD9-CB65-FEF9-6F0C-1C10723A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34DD3-A6BF-A4F0-8800-C6F049302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667393-8F30-90F7-20B3-E76495FC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7E4B89-F5A3-ED74-3C89-49E932E8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993296-00F8-62C1-0F3F-4BBD14C1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04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0CC9E6-D849-DF61-03BF-154C2549F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07A904-5D95-3D22-6E36-606DBE39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11F79E-FED9-F3AA-ED6D-8A0D2953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FE2A4E-5258-268F-68DA-F26F36DB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950D50-AFAF-EF6E-90F7-57377BD2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7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008078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 dirty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201359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118463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30466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027768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66921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919048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898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6ED3B-05F7-EE84-D6E8-ACEA76A0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680BD-4177-694D-4FC5-EAA0D6895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775F2-6F6E-69CF-0DAE-4B15F484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5E0B8-2543-A265-6F9B-5F87F09B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22EE78-4198-BA13-3A43-43748862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6658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s-ES" smtClean="0"/>
              <a:pPr algn="l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754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9DA58-E21D-D2F9-66C0-9A97157B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92C63-B77A-ED88-90D8-E47991299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0C6168-B1C4-F359-CB0D-D7766B95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720F4-0B33-EA70-0122-B29065CE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C09A1D-E5B9-0B28-96C6-75AD9867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0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E01EE-D3C8-F5B8-CB7C-5EEE63B8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C2C97-717A-1C23-79CE-2B63CA66D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85F4F4-006D-4533-EE25-B422435D4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08D579-1042-C893-D07C-1D2E2051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3211E5-3047-0A31-30C2-E2FD9319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A56585-6EF3-ABA9-A18A-4E16E69C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37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964DE-CF99-3974-AE9B-FC6EF051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718F15-EBE5-B826-E1E2-E6E043D9A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F9E07-5E3B-FA35-5B32-179E7541C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3D84FFB-8CBB-9395-180C-AF802112D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7473D0-2264-CCEB-649C-245338B30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6E4FCB-B294-5B9F-B707-F1829FF8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EF1723-A92E-E3E7-9A54-539CF0CF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9A10D3-E5B1-960A-86C4-D8CE7772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76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9C81D-3FDA-D561-37BB-DF33915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8E3FD0-FB9F-742C-0321-D6D18225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2C4485-F7C2-3C8A-FFC5-041AFCD7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3DC410-6223-2643-29C4-63B8DE5D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48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4FBC1D-6D67-BCC6-C2D8-928C4C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4DC77-7820-A216-CE69-A3C0B573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AC6A6F-90A5-C61B-9086-36AF27A6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3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9EEB4-B798-F076-B3B1-5E2436E9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6051C0-07F0-10B4-ED17-B20CCC52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8601FD-5B8A-A0D1-67DA-62E3D0594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10B09F-8472-EE2B-8302-CBD621E2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6B7636-E035-C28E-BA29-8196AE70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A1B104-FF77-E2F2-E6E5-FD7E0AF4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33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70B87-FDF3-1023-9A8D-1ADC29EC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A439BB-A7C7-F399-6B45-FE81F75FD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B65051-D3FE-CC5B-162D-54FD3E019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7EABF7-3FA4-8125-F1D3-B9E9177A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F89A8D-D189-C060-A1D2-8E13EEC7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F40E96-C912-67A3-887A-29D1CC42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2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186BD-C2CF-BA9F-1553-4E260432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11F507-E219-8A8E-4543-807425B3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25C03-C9D2-D25A-976D-2B709524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0B046-2A2D-4CE9-A5E4-DF8D137613E7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9243D-5016-5876-8E43-EEBFC4757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96472B-8777-E715-9F83-10D260C8B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E6652-2314-42B3-B2FA-68A7FC90ED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42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espanol/news/metodos-de-string-de-python-explicados-con-ejempl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microsoft.com/office/2017/06/relationships/model3d" Target="../media/model3d2.glb"/><Relationship Id="rId5" Type="http://schemas.openxmlformats.org/officeDocument/2006/relationships/image" Target="../media/image36.png"/><Relationship Id="rId4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python.org/aprende-python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docs.microsoft.com/es-es/windows/python/beginn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earnpython.org/es/" TargetMode="External"/><Relationship Id="rId5" Type="http://schemas.openxmlformats.org/officeDocument/2006/relationships/hyperlink" Target="https://es.stackoverflow.com/" TargetMode="External"/><Relationship Id="rId10" Type="http://schemas.openxmlformats.org/officeDocument/2006/relationships/hyperlink" Target="https://github.com/python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docs.python.org/es/3/tutoria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microsoft.com/office/2017/06/relationships/model3d" Target="../media/model3d2.glb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Curso de Python: ¿Cómo seleccionar el mejor? - SINCABLE">
            <a:extLst>
              <a:ext uri="{FF2B5EF4-FFF2-40B4-BE49-F238E27FC236}">
                <a16:creationId xmlns:a16="http://schemas.microsoft.com/office/drawing/2014/main" id="{A98E3ED9-6B18-4447-B74D-6B8125A1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 title="Fondo semitransparente oscuro">
            <a:extLst>
              <a:ext uri="{FF2B5EF4-FFF2-40B4-BE49-F238E27FC236}">
                <a16:creationId xmlns:a16="http://schemas.microsoft.com/office/drawing/2014/main" id="{2D92BF9A-5581-49AC-905A-AD994C9580CA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3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572380"/>
            <a:ext cx="4974545" cy="986857"/>
          </a:xfrm>
        </p:spPr>
        <p:txBody>
          <a:bodyPr rtlCol="0"/>
          <a:lstStyle/>
          <a:p>
            <a:pPr rtl="0"/>
            <a:r>
              <a:rPr lang="es-ES" dirty="0"/>
              <a:t>Cuando una variable apunta a otra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se crea una segunda variable. Tampoco es que ambas variables se almacenen juntas.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10</a:t>
            </a:fld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775112" y="1006793"/>
              <a:ext cx="553427" cy="280229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775112" y="1006793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3" y="2805952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</a:t>
            </a:r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1509283" y="3602152"/>
            <a:ext cx="2518148" cy="318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miNumero2= miNumero</a:t>
            </a:r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511824" y="845427"/>
            <a:ext cx="5113602" cy="677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3630450" y="1606300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50451" y="1894785"/>
              <a:ext cx="423158" cy="2142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0451" y="1894785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844554" y="3264391"/>
              <a:ext cx="414541" cy="20990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414541" cy="209904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35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1844554" y="3264391"/>
                <a:ext cx="414541" cy="209904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845D409D-7825-4380-82D3-B573BC62BC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826" y="3733764"/>
            <a:ext cx="4469791" cy="74853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C84586B-68F6-4725-9ADD-B43B5C675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1827" y="1940921"/>
            <a:ext cx="4469791" cy="11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821794"/>
            <a:ext cx="4974545" cy="665144"/>
          </a:xfrm>
        </p:spPr>
        <p:txBody>
          <a:bodyPr rtlCol="0"/>
          <a:lstStyle/>
          <a:p>
            <a:pPr rtl="0"/>
            <a:r>
              <a:rPr lang="es-ES" dirty="0"/>
              <a:t>Objeto inmutable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objetos inmutables son los números, Strings y tuplas.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Tuplas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11</a:t>
            </a:fld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91300" y="1300992"/>
              <a:ext cx="1185701" cy="1279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00" y="1300992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764716" y="114586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764716" y="1145868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3917834" y="113785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917834" y="1137858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6" y="2892658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</a:t>
            </a:r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3577852" y="2880927"/>
            <a:ext cx="1622361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miNumero+=2</a:t>
            </a:r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4111782" y="516600"/>
            <a:ext cx="445760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67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455099" y="406869"/>
            <a:ext cx="5113602" cy="4612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0A77E5-AFD5-423F-979F-C85F32FD0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145" y="3089848"/>
            <a:ext cx="2547510" cy="100804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1170182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2F9C20-1C7B-4123-962A-2E0AE51B243B}"/>
              </a:ext>
            </a:extLst>
          </p:cNvPr>
          <p:cNvSpPr txBox="1"/>
          <p:nvPr/>
        </p:nvSpPr>
        <p:spPr>
          <a:xfrm>
            <a:off x="3492786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796870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1796870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3982968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3982968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Imagen 43">
            <a:extLst>
              <a:ext uri="{FF2B5EF4-FFF2-40B4-BE49-F238E27FC236}">
                <a16:creationId xmlns:a16="http://schemas.microsoft.com/office/drawing/2014/main" id="{73BCEB65-1EAD-4621-AC45-A8261FCBD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8145" y="1377866"/>
            <a:ext cx="2547509" cy="1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Métodos de los strings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1"/>
            <a:ext cx="5749334" cy="603384"/>
          </a:xfrm>
        </p:spPr>
        <p:txBody>
          <a:bodyPr rtlCol="0"/>
          <a:lstStyle/>
          <a:p>
            <a:pPr rtl="0"/>
            <a:r>
              <a:rPr lang="es-ES" noProof="1">
                <a:hlinkClick r:id="rId3"/>
              </a:rPr>
              <a:t>https://www.freecodecamp.org/espanol/news/metodos-de-string-de-python-explicados-con-ejemplo/</a:t>
            </a:r>
            <a:endParaRPr lang="es-ES" noProof="1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12</a:t>
            </a:fld>
            <a:endParaRPr lang="es-ES" noProof="1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0E3310B-8650-4011-95B1-15018814A423}"/>
              </a:ext>
            </a:extLst>
          </p:cNvPr>
          <p:cNvSpPr/>
          <p:nvPr/>
        </p:nvSpPr>
        <p:spPr>
          <a:xfrm>
            <a:off x="694264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upper()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4E104DB-906D-4D86-B3BE-ADCEE947955C}"/>
              </a:ext>
            </a:extLst>
          </p:cNvPr>
          <p:cNvSpPr/>
          <p:nvPr/>
        </p:nvSpPr>
        <p:spPr>
          <a:xfrm>
            <a:off x="2844662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lower()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1963690-5A85-483B-880B-B1B70569DA9B}"/>
              </a:ext>
            </a:extLst>
          </p:cNvPr>
          <p:cNvSpPr/>
          <p:nvPr/>
        </p:nvSpPr>
        <p:spPr>
          <a:xfrm>
            <a:off x="694264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capitalize()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00673F9-DB87-4BB1-A914-DFA5D2E1F1EC}"/>
              </a:ext>
            </a:extLst>
          </p:cNvPr>
          <p:cNvSpPr/>
          <p:nvPr/>
        </p:nvSpPr>
        <p:spPr>
          <a:xfrm>
            <a:off x="2844662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count()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89461-3BA4-45C1-A6E2-4C75140D0B30}"/>
              </a:ext>
            </a:extLst>
          </p:cNvPr>
          <p:cNvSpPr/>
          <p:nvPr/>
        </p:nvSpPr>
        <p:spPr>
          <a:xfrm>
            <a:off x="694264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find()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C6EFE0D-A2C0-4E3E-A093-4239901DCE57}"/>
              </a:ext>
            </a:extLst>
          </p:cNvPr>
          <p:cNvSpPr/>
          <p:nvPr/>
        </p:nvSpPr>
        <p:spPr>
          <a:xfrm>
            <a:off x="2844662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isdigit()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F5CDFA0-989B-4309-96B7-B4C2FA1B6D29}"/>
              </a:ext>
            </a:extLst>
          </p:cNvPr>
          <p:cNvSpPr/>
          <p:nvPr/>
        </p:nvSpPr>
        <p:spPr>
          <a:xfrm>
            <a:off x="694264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isalum()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7579A86-4A6F-4656-9205-90D9C548DA24}"/>
              </a:ext>
            </a:extLst>
          </p:cNvPr>
          <p:cNvSpPr/>
          <p:nvPr/>
        </p:nvSpPr>
        <p:spPr>
          <a:xfrm>
            <a:off x="2844662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isalpha()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356B01F-23F0-487F-A7B4-621C9CD5673E}"/>
              </a:ext>
            </a:extLst>
          </p:cNvPr>
          <p:cNvSpPr/>
          <p:nvPr/>
        </p:nvSpPr>
        <p:spPr>
          <a:xfrm>
            <a:off x="694264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split()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884B954-87B9-4B7A-A643-ECC1A1259BDE}"/>
              </a:ext>
            </a:extLst>
          </p:cNvPr>
          <p:cNvSpPr/>
          <p:nvPr/>
        </p:nvSpPr>
        <p:spPr>
          <a:xfrm>
            <a:off x="2844662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strip()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E9DD520-4A2B-4EB7-831D-24BB5B1CE5E7}"/>
              </a:ext>
            </a:extLst>
          </p:cNvPr>
          <p:cNvSpPr/>
          <p:nvPr/>
        </p:nvSpPr>
        <p:spPr>
          <a:xfrm>
            <a:off x="694264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replace()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16C0125-5F52-46E3-AFE4-EC0D469A9B15}"/>
              </a:ext>
            </a:extLst>
          </p:cNvPr>
          <p:cNvSpPr/>
          <p:nvPr/>
        </p:nvSpPr>
        <p:spPr>
          <a:xfrm>
            <a:off x="2844662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rfind()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572A8600-2155-4706-9C6A-F4470706BC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050" y="0"/>
            <a:ext cx="6406950" cy="3714747"/>
          </a:xfrm>
        </p:spPr>
        <p:txBody>
          <a:bodyPr/>
          <a:lstStyle/>
          <a:p>
            <a:endParaRPr lang="es-ES"/>
          </a:p>
        </p:txBody>
      </p:sp>
      <p:pic>
        <p:nvPicPr>
          <p:cNvPr id="12294" name="Picture 6" descr="Geolocalización y Mapas con Python – Blog Europeanvalley">
            <a:extLst>
              <a:ext uri="{FF2B5EF4-FFF2-40B4-BE49-F238E27FC236}">
                <a16:creationId xmlns:a16="http://schemas.microsoft.com/office/drawing/2014/main" id="{CFE1BAF4-5167-46B3-AEE6-E890028C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49" y="-1"/>
            <a:ext cx="6406949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556589"/>
            <a:ext cx="5749483" cy="767888"/>
          </a:xfrm>
        </p:spPr>
        <p:txBody>
          <a:bodyPr rtlCol="0"/>
          <a:lstStyle/>
          <a:p>
            <a:pPr rtl="0"/>
            <a:r>
              <a:rPr lang="es-ES" dirty="0"/>
              <a:t>Extraer caracteres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544337" cy="627447"/>
          </a:xfrm>
        </p:spPr>
        <p:txBody>
          <a:bodyPr rtlCol="0"/>
          <a:lstStyle/>
          <a:p>
            <a:r>
              <a:rPr lang="es-ES" dirty="0"/>
              <a:t>Puede devolver un rango de caracteres utilizando la sintaxis de corte.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485590"/>
            <a:ext cx="416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Especifique el índice inicial y el índice final, separados por dos puntos, para devolver una parte de la cadena.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los personajes de la posición 2 a la posición 5 (no incluidos):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C50378-3A67-470F-B0B3-6253DFF8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3526359"/>
            <a:ext cx="2634219" cy="90205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3910" y="4694402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6E6363-6096-4B8A-BE38-3CCF04C7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5183806"/>
            <a:ext cx="916111" cy="551874"/>
          </a:xfrm>
          <a:prstGeom prst="rect">
            <a:avLst/>
          </a:prstGeom>
        </p:spPr>
      </p:pic>
      <p:pic>
        <p:nvPicPr>
          <p:cNvPr id="13314" name="Picture 2" descr="OCR: cómo extraer texto editable de imágenes">
            <a:extLst>
              <a:ext uri="{FF2B5EF4-FFF2-40B4-BE49-F238E27FC236}">
                <a16:creationId xmlns:a16="http://schemas.microsoft.com/office/drawing/2014/main" id="{B414D8AB-BA03-4785-8E01-354B1EC5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5" y="333910"/>
            <a:ext cx="6408078" cy="32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84EF58E0-D6E8-89F7-923A-1F1195543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115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Índices negativos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índices negativos para comenzar el corte desde el final de la cadena: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FD3D8AFC-B0CC-412A-B4C7-45BAC335BE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r="10227"/>
          <a:stretch>
            <a:fillRect/>
          </a:stretch>
        </p:blipFill>
        <p:spPr>
          <a:xfrm>
            <a:off x="449477" y="0"/>
            <a:ext cx="5472000" cy="3714747"/>
          </a:xfr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150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los caracteres de la posición 5 a la posición 1, comenzando el conteo desde el final de la cadena: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619018-BF9F-4381-9032-FC05170E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525" y="2544731"/>
            <a:ext cx="2441824" cy="84336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32813A6-B046-4F8A-AB6B-0CEDA7CFA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525" y="4296870"/>
            <a:ext cx="986802" cy="563888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07BD47E-F125-4E2D-812A-6E2FB5CC0CDD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D20B7BE3-5385-BCF7-F259-C37A8F4254CA}"/>
              </a:ext>
            </a:extLst>
          </p:cNvPr>
          <p:cNvSpPr txBox="1">
            <a:spLocks/>
          </p:cNvSpPr>
          <p:nvPr/>
        </p:nvSpPr>
        <p:spPr>
          <a:xfrm>
            <a:off x="11744265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409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Longitud de la cadena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706971"/>
            <a:ext cx="416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/>
              <a:t>La función </a:t>
            </a:r>
            <a:r>
              <a:rPr lang="es-ES" altLang="es-ES" b="1" dirty="0"/>
              <a:t>len() </a:t>
            </a:r>
            <a:r>
              <a:rPr lang="es-ES" altLang="es-ES" dirty="0"/>
              <a:t>devuelve la longitud de una cadena: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la longitud de la cadena s_texto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4414" y="4488148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5651DE4-763A-4BFD-BD6F-685A4D5FF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442" y="5657851"/>
            <a:ext cx="5749334" cy="70926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Para obtener la longitud de una cadena, use la función 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len()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2AB39E-CB82-472A-A673-92414A9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5324476"/>
            <a:ext cx="815046" cy="5879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6E8312-BFE0-420A-8D13-923711AD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3393516"/>
            <a:ext cx="3079056" cy="81272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58AED0-0B51-45CA-93CF-E7033D2FF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34" y="732438"/>
            <a:ext cx="6398802" cy="3011145"/>
          </a:xfrm>
          <a:prstGeom prst="rect">
            <a:avLst/>
          </a:prstGeom>
        </p:spPr>
      </p:pic>
      <p:sp>
        <p:nvSpPr>
          <p:cNvPr id="2" name="Marcador de número de diapositiva 2">
            <a:extLst>
              <a:ext uri="{FF2B5EF4-FFF2-40B4-BE49-F238E27FC236}">
                <a16:creationId xmlns:a16="http://schemas.microsoft.com/office/drawing/2014/main" id="{8E051A85-1BF1-ACC3-3C12-F82398D2E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456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6E96BE-DD98-4952-BD1E-6A8AC9E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16</a:t>
            </a:fld>
            <a:endParaRPr lang="es-ES" noProof="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3F04EFC-F687-4F05-BA7B-D5B8C33BEDEC}"/>
              </a:ext>
            </a:extLst>
          </p:cNvPr>
          <p:cNvGraphicFramePr/>
          <p:nvPr/>
        </p:nvGraphicFramePr>
        <p:xfrm>
          <a:off x="409074" y="1"/>
          <a:ext cx="11782926" cy="636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C286DF20-6F44-4FC0-81BB-ED10311075F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68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Módulo o resto de la división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devuelve el resto de una división.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95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el módulo de la división de 85 entre 9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Sintaxis: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808893-56CD-42A6-A1A9-2E13FF6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368" y="2064603"/>
            <a:ext cx="1406597" cy="1057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19B6CA0-AAFD-4291-B8EB-020434F4BEA1}"/>
              </a:ext>
            </a:extLst>
          </p:cNvPr>
          <p:cNvSpPr txBox="1"/>
          <p:nvPr/>
        </p:nvSpPr>
        <p:spPr>
          <a:xfrm>
            <a:off x="6096000" y="4919108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BCA8EF-16C0-4563-BB89-587FBA94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3" y="4114968"/>
            <a:ext cx="1652596" cy="5945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90158B-5780-4E52-BC37-EE9E67E8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22" y="5546926"/>
            <a:ext cx="753653" cy="51996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99D4DE27-5229-4FE8-AF2F-BB3F0D38CDDB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FD9EC19-B62B-43B4-9640-6A70537AB8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 descr="Cuáles son los números primos">
            <a:extLst>
              <a:ext uri="{FF2B5EF4-FFF2-40B4-BE49-F238E27FC236}">
                <a16:creationId xmlns:a16="http://schemas.microsoft.com/office/drawing/2014/main" id="{841EBC9E-4923-445B-9888-CD1B33FD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503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0BA216E6-0CE1-BD5E-3C35-8BBB064F3ABC}"/>
              </a:ext>
            </a:extLst>
          </p:cNvPr>
          <p:cNvSpPr txBox="1">
            <a:spLocks/>
          </p:cNvSpPr>
          <p:nvPr/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946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Colecciones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613390"/>
            <a:ext cx="7929016" cy="435144"/>
          </a:xfrm>
        </p:spPr>
        <p:txBody>
          <a:bodyPr rtlCol="0"/>
          <a:lstStyle/>
          <a:p>
            <a:pPr rtl="0"/>
            <a:r>
              <a:rPr lang="es-ES" dirty="0"/>
              <a:t>Con las variables podíamos almacenar un único dato.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18</a:t>
            </a:fld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95338" y="3660949"/>
              <a:ext cx="1195632" cy="13162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5632" cy="1316250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807393" ay="1670632" az="90977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5338" y="3660949"/>
                <a:ext cx="1195632" cy="131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6306044" y="3524021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306044" y="3524021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Marcador de contenido 1">
            <a:extLst>
              <a:ext uri="{FF2B5EF4-FFF2-40B4-BE49-F238E27FC236}">
                <a16:creationId xmlns:a16="http://schemas.microsoft.com/office/drawing/2014/main" id="{5E18DEA1-0FF5-4EC2-9178-F648E5037E8C}"/>
              </a:ext>
            </a:extLst>
          </p:cNvPr>
          <p:cNvSpPr txBox="1">
            <a:spLocks/>
          </p:cNvSpPr>
          <p:nvPr/>
        </p:nvSpPr>
        <p:spPr bwMode="gray">
          <a:xfrm>
            <a:off x="6050614" y="5270811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miVariable</a:t>
            </a:r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DBA5085E-B793-414C-B2DD-FAB5CC7701A0}"/>
              </a:ext>
            </a:extLst>
          </p:cNvPr>
          <p:cNvSpPr txBox="1">
            <a:spLocks/>
          </p:cNvSpPr>
          <p:nvPr/>
        </p:nvSpPr>
        <p:spPr bwMode="gray">
          <a:xfrm>
            <a:off x="6180332" y="2900634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98560" y="3668883"/>
              <a:ext cx="1297125" cy="13003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97125" cy="1300383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4162637" ay="711096" az="171738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98560" y="3668883"/>
                <a:ext cx="1297125" cy="1300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460013" y="3524022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9460013" y="3524022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Marcador de contenido 1">
            <a:extLst>
              <a:ext uri="{FF2B5EF4-FFF2-40B4-BE49-F238E27FC236}">
                <a16:creationId xmlns:a16="http://schemas.microsoft.com/office/drawing/2014/main" id="{B8816DE0-196F-4417-B404-EDFB85158EC3}"/>
              </a:ext>
            </a:extLst>
          </p:cNvPr>
          <p:cNvSpPr txBox="1">
            <a:spLocks/>
          </p:cNvSpPr>
          <p:nvPr/>
        </p:nvSpPr>
        <p:spPr bwMode="gray">
          <a:xfrm>
            <a:off x="9204583" y="5270812"/>
            <a:ext cx="1324846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miColeccion</a:t>
            </a:r>
          </a:p>
        </p:txBody>
      </p:sp>
      <p:sp>
        <p:nvSpPr>
          <p:cNvPr id="20" name="Marcador de contenido 1">
            <a:extLst>
              <a:ext uri="{FF2B5EF4-FFF2-40B4-BE49-F238E27FC236}">
                <a16:creationId xmlns:a16="http://schemas.microsoft.com/office/drawing/2014/main" id="{AC5FB96E-0C9E-4842-B54F-B9FFC2CF28E1}"/>
              </a:ext>
            </a:extLst>
          </p:cNvPr>
          <p:cNvSpPr txBox="1">
            <a:spLocks/>
          </p:cNvSpPr>
          <p:nvPr/>
        </p:nvSpPr>
        <p:spPr bwMode="gray">
          <a:xfrm>
            <a:off x="8183595" y="2854438"/>
            <a:ext cx="3589008" cy="34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Angel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moreno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"]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DF40010E-7168-4E7C-B62D-D0ACE72E5EF5}"/>
              </a:ext>
            </a:extLst>
          </p:cNvPr>
          <p:cNvSpPr txBox="1">
            <a:spLocks/>
          </p:cNvSpPr>
          <p:nvPr/>
        </p:nvSpPr>
        <p:spPr bwMode="gray">
          <a:xfrm>
            <a:off x="1225258" y="2045596"/>
            <a:ext cx="9169838" cy="48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 las colecciones podremos almacenar un conjunto de datos.</a:t>
            </a:r>
          </a:p>
        </p:txBody>
      </p:sp>
      <p:cxnSp>
        <p:nvCxnSpPr>
          <p:cNvPr id="22" name="Conector recto 21" title="Línea divisoria">
            <a:extLst>
              <a:ext uri="{FF2B5EF4-FFF2-40B4-BE49-F238E27FC236}">
                <a16:creationId xmlns:a16="http://schemas.microsoft.com/office/drawing/2014/main" id="{0A225223-34A8-4317-AAD6-AF5864C8D991}"/>
              </a:ext>
            </a:extLst>
          </p:cNvPr>
          <p:cNvCxnSpPr>
            <a:cxnSpLocks/>
          </p:cNvCxnSpPr>
          <p:nvPr/>
        </p:nvCxnSpPr>
        <p:spPr>
          <a:xfrm flipV="1">
            <a:off x="7776697" y="3161061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 title="Línea divisoria">
            <a:extLst>
              <a:ext uri="{FF2B5EF4-FFF2-40B4-BE49-F238E27FC236}">
                <a16:creationId xmlns:a16="http://schemas.microsoft.com/office/drawing/2014/main" id="{3320E869-E54B-428C-834A-6BFEF4F663B1}"/>
              </a:ext>
            </a:extLst>
          </p:cNvPr>
          <p:cNvCxnSpPr>
            <a:cxnSpLocks/>
          </p:cNvCxnSpPr>
          <p:nvPr/>
        </p:nvCxnSpPr>
        <p:spPr>
          <a:xfrm flipV="1">
            <a:off x="5246582" y="3215027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78B63910-86D0-4EF3-A28A-A3A77D49AD10}"/>
              </a:ext>
            </a:extLst>
          </p:cNvPr>
          <p:cNvSpPr txBox="1">
            <a:spLocks/>
          </p:cNvSpPr>
          <p:nvPr/>
        </p:nvSpPr>
        <p:spPr bwMode="gray">
          <a:xfrm>
            <a:off x="1468872" y="3231885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Listas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75690785-9DE9-4C62-8F87-C9B582CEAD89}"/>
              </a:ext>
            </a:extLst>
          </p:cNvPr>
          <p:cNvSpPr txBox="1">
            <a:spLocks/>
          </p:cNvSpPr>
          <p:nvPr/>
        </p:nvSpPr>
        <p:spPr bwMode="gray">
          <a:xfrm>
            <a:off x="1475943" y="375323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Tuplas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3ECB2A2D-6207-49FB-B839-FA34B0A8FB4A}"/>
              </a:ext>
            </a:extLst>
          </p:cNvPr>
          <p:cNvSpPr txBox="1">
            <a:spLocks/>
          </p:cNvSpPr>
          <p:nvPr/>
        </p:nvSpPr>
        <p:spPr bwMode="gray">
          <a:xfrm>
            <a:off x="1484461" y="424378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Diccionarios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9E828E6C-1C24-40E0-8E37-5880EC9D4321}"/>
              </a:ext>
            </a:extLst>
          </p:cNvPr>
          <p:cNvSpPr txBox="1">
            <a:spLocks/>
          </p:cNvSpPr>
          <p:nvPr/>
        </p:nvSpPr>
        <p:spPr bwMode="gray">
          <a:xfrm>
            <a:off x="1468872" y="4759296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Sets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4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Un grupo de personas alrededor de una tabla durante una reunión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2C84CD-740A-4B8D-9801-8A744479B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390120" cy="2387600"/>
          </a:xfrm>
        </p:spPr>
        <p:txBody>
          <a:bodyPr rtlCol="0"/>
          <a:lstStyle/>
          <a:p>
            <a:pPr rtl="0"/>
            <a:r>
              <a:rPr lang="es-ES" dirty="0"/>
              <a:t>MODIFICADORES DEL FLUJO DE EJECUCIÓN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777472" cy="1219200"/>
          </a:xfrm>
        </p:spPr>
        <p:txBody>
          <a:bodyPr rtlCol="0"/>
          <a:lstStyle/>
          <a:p>
            <a:pPr rtl="0"/>
            <a:r>
              <a:rPr lang="es-ES" dirty="0"/>
              <a:t>Alteran la secuencia lineal de ejecución del programa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24A4F0-3A2F-437A-ADF7-E4E32F92D3F8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74395"/>
            <a:ext cx="5749483" cy="850081"/>
          </a:xfrm>
        </p:spPr>
        <p:txBody>
          <a:bodyPr rtlCol="0"/>
          <a:lstStyle/>
          <a:p>
            <a:pPr marL="0" indent="0">
              <a:buNone/>
            </a:pPr>
            <a:r>
              <a:rPr lang="es-ES" sz="3600" dirty="0"/>
              <a:t>Páginas de referencia.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>
                <a:latin typeface="Source Sans Pro" panose="020B0503030403020204" pitchFamily="34" charset="0"/>
              </a:rPr>
              <a:t>Enlaces relacionados con documentación sobre Python, cursos o prácticas.</a:t>
            </a:r>
            <a:endParaRPr lang="es-ES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7E11A2-A9D0-4BE4-8E8F-EB79A346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6" y="510842"/>
            <a:ext cx="6400799" cy="3204508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7EFC3F4-EF9A-4736-9821-6E99541B4540}"/>
              </a:ext>
            </a:extLst>
          </p:cNvPr>
          <p:cNvSpPr txBox="1">
            <a:spLocks/>
          </p:cNvSpPr>
          <p:nvPr/>
        </p:nvSpPr>
        <p:spPr>
          <a:xfrm>
            <a:off x="566248" y="1601044"/>
            <a:ext cx="5472000" cy="3846854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https://es.stackoverflow.com/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https://www.learnpython.org/es/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https://docs.microsoft.com/es-es/windows/python/beginners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https://es.python.org/aprende-python/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https://docs.python.org/es/3/tutorial/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sz="1800" b="0" i="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https://github.com/python</a:t>
            </a:r>
            <a:endParaRPr lang="es-E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20</a:t>
            </a:fld>
            <a:endParaRPr lang="es-ES" noProof="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935FCE-F611-4211-8E2B-3D3423F7ED77}"/>
              </a:ext>
            </a:extLst>
          </p:cNvPr>
          <p:cNvSpPr/>
          <p:nvPr/>
        </p:nvSpPr>
        <p:spPr>
          <a:xfrm>
            <a:off x="391959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1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F299ACA-7BD0-428F-9902-E9F67999FD2E}"/>
              </a:ext>
            </a:extLst>
          </p:cNvPr>
          <p:cNvSpPr/>
          <p:nvPr/>
        </p:nvSpPr>
        <p:spPr>
          <a:xfrm>
            <a:off x="476207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B8CEB9D-465C-4791-8B3F-20C847A5AE7D}"/>
              </a:ext>
            </a:extLst>
          </p:cNvPr>
          <p:cNvSpPr/>
          <p:nvPr/>
        </p:nvSpPr>
        <p:spPr>
          <a:xfrm>
            <a:off x="391958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2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9747698-A73C-47E8-BA05-9B60F3738A43}"/>
              </a:ext>
            </a:extLst>
          </p:cNvPr>
          <p:cNvSpPr/>
          <p:nvPr/>
        </p:nvSpPr>
        <p:spPr>
          <a:xfrm>
            <a:off x="476206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CAE7CD-EDD0-4FFD-ABE8-20C1E965EA2D}"/>
              </a:ext>
            </a:extLst>
          </p:cNvPr>
          <p:cNvSpPr/>
          <p:nvPr/>
        </p:nvSpPr>
        <p:spPr>
          <a:xfrm>
            <a:off x="391958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3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CA7DBC75-7235-436B-BF2C-F2F255206A38}"/>
              </a:ext>
            </a:extLst>
          </p:cNvPr>
          <p:cNvSpPr/>
          <p:nvPr/>
        </p:nvSpPr>
        <p:spPr>
          <a:xfrm>
            <a:off x="476720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F78C178-7B26-477A-B370-506D87899BD6}"/>
              </a:ext>
            </a:extLst>
          </p:cNvPr>
          <p:cNvSpPr/>
          <p:nvPr/>
        </p:nvSpPr>
        <p:spPr>
          <a:xfrm>
            <a:off x="391958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4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</a:t>
            </a:r>
            <a:br>
              <a:rPr lang="es-ES" sz="2400" dirty="0"/>
            </a:br>
            <a:r>
              <a:rPr lang="es-ES" sz="2400" dirty="0"/>
              <a:t>LINEAL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1A4A5E1-1F6F-4130-9813-56DC814ECB95}"/>
              </a:ext>
            </a:extLst>
          </p:cNvPr>
          <p:cNvSpPr/>
          <p:nvPr/>
        </p:nvSpPr>
        <p:spPr>
          <a:xfrm>
            <a:off x="790425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nombre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05E9FE32-2471-4453-8206-824AC4C5C929}"/>
              </a:ext>
            </a:extLst>
          </p:cNvPr>
          <p:cNvSpPr/>
          <p:nvPr/>
        </p:nvSpPr>
        <p:spPr>
          <a:xfrm>
            <a:off x="874673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56467E5-6EE1-4EBE-8487-B48F0938D45E}"/>
              </a:ext>
            </a:extLst>
          </p:cNvPr>
          <p:cNvSpPr/>
          <p:nvPr/>
        </p:nvSpPr>
        <p:spPr>
          <a:xfrm>
            <a:off x="790424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edad</a:t>
            </a:r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BEFC7659-02AD-4515-952F-1F5802AAFAB9}"/>
              </a:ext>
            </a:extLst>
          </p:cNvPr>
          <p:cNvSpPr/>
          <p:nvPr/>
        </p:nvSpPr>
        <p:spPr>
          <a:xfrm>
            <a:off x="874672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590AC9C8-60E1-409F-BE65-B24B417E058C}"/>
              </a:ext>
            </a:extLst>
          </p:cNvPr>
          <p:cNvSpPr/>
          <p:nvPr/>
        </p:nvSpPr>
        <p:spPr>
          <a:xfrm>
            <a:off x="790424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sexo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3E5C6E88-EB38-44C2-89D1-BF0F960B5F95}"/>
              </a:ext>
            </a:extLst>
          </p:cNvPr>
          <p:cNvSpPr/>
          <p:nvPr/>
        </p:nvSpPr>
        <p:spPr>
          <a:xfrm>
            <a:off x="875186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9FD01EAF-84F3-4261-B72C-F229C96B902E}"/>
              </a:ext>
            </a:extLst>
          </p:cNvPr>
          <p:cNvSpPr/>
          <p:nvPr/>
        </p:nvSpPr>
        <p:spPr>
          <a:xfrm>
            <a:off x="790424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Tu nombre es , ‘nombre’, tienes , ‘edad’ años y eres , ‘sexo’</a:t>
            </a:r>
          </a:p>
        </p:txBody>
      </p:sp>
    </p:spTree>
    <p:extLst>
      <p:ext uri="{BB962C8B-B14F-4D97-AF65-F5344CB8AC3E}">
        <p14:creationId xmlns:p14="http://schemas.microsoft.com/office/powerpoint/2010/main" val="713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21</a:t>
            </a:fld>
            <a:endParaRPr lang="es-ES" noProof="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69621" y="42466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nota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E0688E6-9242-4700-AD13-E339197FF432}"/>
              </a:ext>
            </a:extLst>
          </p:cNvPr>
          <p:cNvSpPr/>
          <p:nvPr/>
        </p:nvSpPr>
        <p:spPr>
          <a:xfrm>
            <a:off x="5669619" y="192640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Nota&gt;=5?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5952156" y="2803624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424665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5191873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424665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Aprobado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7167999" y="2806985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705048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Nota&lt;5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7995703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705048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Suspenso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0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CONDICIONALES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689365" cy="1119943"/>
          </a:xfrm>
        </p:spPr>
        <p:txBody>
          <a:bodyPr rtlCol="0"/>
          <a:lstStyle/>
          <a:p>
            <a:r>
              <a:rPr lang="es-ES" dirty="0"/>
              <a:t>Permiten condicionar la ejecución de uno o varios bloques de sentencias al cumplimiento de una o varias condiciones.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6BBB9-0669-42B1-B952-A761476F30E7}"/>
              </a:ext>
            </a:extLst>
          </p:cNvPr>
          <p:cNvSpPr txBox="1"/>
          <p:nvPr/>
        </p:nvSpPr>
        <p:spPr>
          <a:xfrm>
            <a:off x="1598749" y="3386477"/>
            <a:ext cx="336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If…else abreviado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D3DA37-6682-4911-BC21-E63961E30ED8}"/>
              </a:ext>
            </a:extLst>
          </p:cNvPr>
          <p:cNvSpPr txBox="1"/>
          <p:nvPr/>
        </p:nvSpPr>
        <p:spPr>
          <a:xfrm>
            <a:off x="1598749" y="2632039"/>
            <a:ext cx="2430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 abreviado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1651695" y="1106493"/>
            <a:ext cx="175490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if…elif…else</a:t>
            </a:r>
          </a:p>
        </p:txBody>
      </p:sp>
      <p:pic>
        <p:nvPicPr>
          <p:cNvPr id="4102" name="Picture 6" descr="Proceso de Compras: relevos dentro de la organización - Caltic Consultores">
            <a:extLst>
              <a:ext uri="{FF2B5EF4-FFF2-40B4-BE49-F238E27FC236}">
                <a16:creationId xmlns:a16="http://schemas.microsoft.com/office/drawing/2014/main" id="{52B7BB44-292E-4E5F-8CA9-C0950FBC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65" y="178299"/>
            <a:ext cx="6418335" cy="3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98749" y="1869266"/>
            <a:ext cx="3276337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Operador ternario</a:t>
            </a:r>
          </a:p>
        </p:txBody>
      </p:sp>
      <p:sp>
        <p:nvSpPr>
          <p:cNvPr id="2" name="Marcador de número de diapositiva 2">
            <a:extLst>
              <a:ext uri="{FF2B5EF4-FFF2-40B4-BE49-F238E27FC236}">
                <a16:creationId xmlns:a16="http://schemas.microsoft.com/office/drawing/2014/main" id="{636174F6-FE79-3067-3823-8E3697DCD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22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1581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If…elif…else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Ojo con la identación!!!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23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A303B57-C2E1-4AC5-823B-047966BDAC11}"/>
              </a:ext>
            </a:extLst>
          </p:cNvPr>
          <p:cNvSpPr/>
          <p:nvPr/>
        </p:nvSpPr>
        <p:spPr>
          <a:xfrm>
            <a:off x="6483867" y="757992"/>
            <a:ext cx="5209953" cy="21126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636006C-54BF-46C1-83A4-1BB88DC82D24}"/>
              </a:ext>
            </a:extLst>
          </p:cNvPr>
          <p:cNvSpPr txBox="1"/>
          <p:nvPr/>
        </p:nvSpPr>
        <p:spPr>
          <a:xfrm>
            <a:off x="6758966" y="1158024"/>
            <a:ext cx="4845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condicion_a_cumplir: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afirmativo</a:t>
            </a:r>
          </a:p>
          <a:p>
            <a:r>
              <a:rPr lang="es-ES" sz="18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negativo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8326295" y="24166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Sintaxis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F07C4A-6268-44C3-AA76-F325E031AF33}"/>
              </a:ext>
            </a:extLst>
          </p:cNvPr>
          <p:cNvSpPr txBox="1"/>
          <p:nvPr/>
        </p:nvSpPr>
        <p:spPr>
          <a:xfrm>
            <a:off x="8326295" y="301930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Ejemplo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6364732-CE2D-414A-85B9-A870AC081DE5}"/>
              </a:ext>
            </a:extLst>
          </p:cNvPr>
          <p:cNvSpPr/>
          <p:nvPr/>
        </p:nvSpPr>
        <p:spPr>
          <a:xfrm>
            <a:off x="6519252" y="3560807"/>
            <a:ext cx="5174568" cy="26348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6E1716C-1D34-4503-AAEE-55AE6D08122E}"/>
              </a:ext>
            </a:extLst>
          </p:cNvPr>
          <p:cNvSpPr txBox="1"/>
          <p:nvPr/>
        </p:nvSpPr>
        <p:spPr>
          <a:xfrm>
            <a:off x="6715538" y="3862579"/>
            <a:ext cx="48326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A9B1D6"/>
                </a:solidFill>
                <a:latin typeface="Consolas" panose="020B0609020204030204" pitchFamily="49" charset="0"/>
              </a:rPr>
              <a:t>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_nota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nota: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n_nota</a:t>
            </a:r>
            <a:r>
              <a:rPr lang="es-ES" dirty="0">
                <a:solidFill>
                  <a:srgbClr val="A9B1D6"/>
                </a:solidFill>
                <a:latin typeface="Consolas" panose="020B0609020204030204" pitchFamily="49" charset="0"/>
              </a:rPr>
              <a:t>&gt;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Aprobado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Suspenso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(calificacion)</a:t>
            </a:r>
          </a:p>
        </p:txBody>
      </p:sp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D68D9EE6-1408-44B5-8DC9-4DC4A0DF60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4" name="Picture 4" descr="Usando LEDs con sentencias condicionales if-else | DIWO">
            <a:extLst>
              <a:ext uri="{FF2B5EF4-FFF2-40B4-BE49-F238E27FC236}">
                <a16:creationId xmlns:a16="http://schemas.microsoft.com/office/drawing/2014/main" id="{554EB429-C2F1-4004-80F8-4B0B2A064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755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85733E-D9EF-4FDB-8CA1-AAA1BD4ADCE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EE79A7CE-2C7F-5F01-DAA1-9EE0B9183D12}"/>
              </a:ext>
            </a:extLst>
          </p:cNvPr>
          <p:cNvSpPr txBox="1">
            <a:spLocks/>
          </p:cNvSpPr>
          <p:nvPr/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23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066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24</a:t>
            </a:fld>
            <a:endParaRPr lang="es-ES" noProof="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94797" y="186425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edad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4508637" y="2803624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2803132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edad&gt;18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3748354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2803131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Mayor de edad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8703985" y="2806985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8586467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edad&gt;100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9531689" y="4348538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8586466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 errónea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4A58814-408B-4009-8453-EC5B7653E76B}"/>
              </a:ext>
            </a:extLst>
          </p:cNvPr>
          <p:cNvSpPr/>
          <p:nvPr/>
        </p:nvSpPr>
        <p:spPr>
          <a:xfrm>
            <a:off x="5694798" y="3430719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edad&lt;18</a:t>
            </a: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81A343AE-D1FC-4590-84CD-F4873C8BECAF}"/>
              </a:ext>
            </a:extLst>
          </p:cNvPr>
          <p:cNvSpPr/>
          <p:nvPr/>
        </p:nvSpPr>
        <p:spPr>
          <a:xfrm>
            <a:off x="6537277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1254B59-0AE8-4376-906A-5A8EC07A9D18}"/>
              </a:ext>
            </a:extLst>
          </p:cNvPr>
          <p:cNvSpPr/>
          <p:nvPr/>
        </p:nvSpPr>
        <p:spPr>
          <a:xfrm>
            <a:off x="5694797" y="4938452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Menor de edad</a:t>
            </a:r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01AE5CBD-CA2D-4D01-BD70-FC0C777E2FD1}"/>
              </a:ext>
            </a:extLst>
          </p:cNvPr>
          <p:cNvSpPr/>
          <p:nvPr/>
        </p:nvSpPr>
        <p:spPr>
          <a:xfrm>
            <a:off x="6512099" y="2787042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73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AE2FDBC-0C5D-4C10-A1BE-698928286F0E}"/>
              </a:ext>
            </a:extLst>
          </p:cNvPr>
          <p:cNvSpPr/>
          <p:nvPr/>
        </p:nvSpPr>
        <p:spPr>
          <a:xfrm>
            <a:off x="5590015" y="991455"/>
            <a:ext cx="6045468" cy="16387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OPERADOR TERNARIO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288673" cy="1119943"/>
          </a:xfrm>
        </p:spPr>
        <p:txBody>
          <a:bodyPr rtlCol="0"/>
          <a:lstStyle/>
          <a:p>
            <a:pPr rtl="0"/>
            <a:r>
              <a:rPr lang="es-ES" dirty="0"/>
              <a:t>Se trata de una opción simplificada de escribir un condicional con dos posibles alternativas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73230" y="354186"/>
            <a:ext cx="257239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OPERADOR TERNARIO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9AC15A-0F7B-4CB1-9841-2509BBA2A8C5}"/>
              </a:ext>
            </a:extLst>
          </p:cNvPr>
          <p:cNvSpPr txBox="1"/>
          <p:nvPr/>
        </p:nvSpPr>
        <p:spPr>
          <a:xfrm>
            <a:off x="617734" y="1219462"/>
            <a:ext cx="43549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existe una construcción similar al operador ? de otros lengua­jes, que no es más que una forma compacta de expresar un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else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 esta construcción se evalúa el predicado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se devuelve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se cumple 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no se cumple: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259852-F81C-4B9F-A208-0F61EDC87B8B}"/>
              </a:ext>
            </a:extLst>
          </p:cNvPr>
          <p:cNvSpPr txBox="1"/>
          <p:nvPr/>
        </p:nvSpPr>
        <p:spPr>
          <a:xfrm>
            <a:off x="5831868" y="1450294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12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(num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impar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386" name="Picture 2" descr="Operador ternario - marcossarmiento.com">
            <a:extLst>
              <a:ext uri="{FF2B5EF4-FFF2-40B4-BE49-F238E27FC236}">
                <a16:creationId xmlns:a16="http://schemas.microsoft.com/office/drawing/2014/main" id="{0B6484F8-5100-4C19-8223-5C5B1CFD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0" y="3710472"/>
            <a:ext cx="4674420" cy="31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2">
            <a:extLst>
              <a:ext uri="{FF2B5EF4-FFF2-40B4-BE49-F238E27FC236}">
                <a16:creationId xmlns:a16="http://schemas.microsoft.com/office/drawing/2014/main" id="{55723950-4814-354F-4AD7-201446B3C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25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4336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BUCLES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 rtl="0"/>
            <a:r>
              <a:rPr lang="es-ES" dirty="0"/>
              <a:t>Instrucciones de código que se ejecutarán un número de veces.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26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AD608E86-B1F6-4BB5-8BA3-BA6DC7F502F5}"/>
              </a:ext>
            </a:extLst>
          </p:cNvPr>
          <p:cNvSpPr txBox="1">
            <a:spLocks/>
          </p:cNvSpPr>
          <p:nvPr/>
        </p:nvSpPr>
        <p:spPr>
          <a:xfrm>
            <a:off x="6453138" y="421017"/>
            <a:ext cx="5289384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ES" dirty="0"/>
              <a:t>DETERMINADOS</a:t>
            </a:r>
          </a:p>
          <a:p>
            <a:pPr algn="ctr">
              <a:lnSpc>
                <a:spcPct val="200000"/>
              </a:lnSpc>
            </a:pPr>
            <a:endParaRPr lang="es-ES" dirty="0"/>
          </a:p>
        </p:txBody>
      </p: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73879461-6F9F-44C4-ACDD-1F03213477C2}"/>
              </a:ext>
            </a:extLst>
          </p:cNvPr>
          <p:cNvSpPr txBox="1">
            <a:spLocks/>
          </p:cNvSpPr>
          <p:nvPr/>
        </p:nvSpPr>
        <p:spPr>
          <a:xfrm>
            <a:off x="6453138" y="1356857"/>
            <a:ext cx="5289384" cy="425791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determinado de veces.</a:t>
            </a:r>
          </a:p>
        </p:txBody>
      </p:sp>
      <p:sp>
        <p:nvSpPr>
          <p:cNvPr id="28" name="Marcador de contenido 5">
            <a:extLst>
              <a:ext uri="{FF2B5EF4-FFF2-40B4-BE49-F238E27FC236}">
                <a16:creationId xmlns:a16="http://schemas.microsoft.com/office/drawing/2014/main" id="{3A3495DC-AE14-4BC9-BBDE-D0BDA72190FB}"/>
              </a:ext>
            </a:extLst>
          </p:cNvPr>
          <p:cNvSpPr txBox="1">
            <a:spLocks/>
          </p:cNvSpPr>
          <p:nvPr/>
        </p:nvSpPr>
        <p:spPr>
          <a:xfrm>
            <a:off x="6453138" y="3261450"/>
            <a:ext cx="5289385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</a:rPr>
              <a:t>INDETERMINADOS</a:t>
            </a:r>
          </a:p>
        </p:txBody>
      </p:sp>
      <p:sp>
        <p:nvSpPr>
          <p:cNvPr id="29" name="Marcador de contenido 16">
            <a:extLst>
              <a:ext uri="{FF2B5EF4-FFF2-40B4-BE49-F238E27FC236}">
                <a16:creationId xmlns:a16="http://schemas.microsoft.com/office/drawing/2014/main" id="{BD591818-1B2D-41FD-AD28-38AC14A2FAD6}"/>
              </a:ext>
            </a:extLst>
          </p:cNvPr>
          <p:cNvSpPr txBox="1">
            <a:spLocks/>
          </p:cNvSpPr>
          <p:nvPr/>
        </p:nvSpPr>
        <p:spPr>
          <a:xfrm>
            <a:off x="6453137" y="4288325"/>
            <a:ext cx="5289385" cy="1343025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indeterminado de veces.</a:t>
            </a: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Dicho número dependerá de las circunstancias durante la ejecución del programa.</a:t>
            </a:r>
          </a:p>
        </p:txBody>
      </p:sp>
      <p:sp>
        <p:nvSpPr>
          <p:cNvPr id="30" name="Marcador de contenido 14">
            <a:extLst>
              <a:ext uri="{FF2B5EF4-FFF2-40B4-BE49-F238E27FC236}">
                <a16:creationId xmlns:a16="http://schemas.microsoft.com/office/drawing/2014/main" id="{8F94F6E4-AD55-4701-BD15-C37557AC1407}"/>
              </a:ext>
            </a:extLst>
          </p:cNvPr>
          <p:cNvSpPr txBox="1">
            <a:spLocks/>
          </p:cNvSpPr>
          <p:nvPr/>
        </p:nvSpPr>
        <p:spPr>
          <a:xfrm>
            <a:off x="6453137" y="2089523"/>
            <a:ext cx="1848381" cy="287512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D4682FA5-A6A1-48AA-A396-8736B741E8A6}"/>
              </a:ext>
            </a:extLst>
          </p:cNvPr>
          <p:cNvSpPr txBox="1">
            <a:spLocks/>
          </p:cNvSpPr>
          <p:nvPr/>
        </p:nvSpPr>
        <p:spPr>
          <a:xfrm>
            <a:off x="6453138" y="5265643"/>
            <a:ext cx="5289384" cy="1016556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800" dirty="0">
              <a:solidFill>
                <a:schemeClr val="tx1"/>
              </a:solidFill>
            </a:endParaRP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WHILE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3133E94-E2FF-4212-8931-8561B7E054C1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F52EE708-5C13-4FB4-A349-E503A27925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 descr="Bucles en Bash - Atareao">
            <a:extLst>
              <a:ext uri="{FF2B5EF4-FFF2-40B4-BE49-F238E27FC236}">
                <a16:creationId xmlns:a16="http://schemas.microsoft.com/office/drawing/2014/main" id="{1502AC75-9116-4F4E-A0CC-F8CFA8E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7" y="9943"/>
            <a:ext cx="5453025" cy="370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8EA0EF0E-B0CD-832E-E482-475B4D502D67}"/>
              </a:ext>
            </a:extLst>
          </p:cNvPr>
          <p:cNvSpPr txBox="1">
            <a:spLocks/>
          </p:cNvSpPr>
          <p:nvPr/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26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944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for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/>
              <a:t>Recorre un elemento un número determinado de veces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59238" y="183865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404823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900273" y="2324341"/>
            <a:ext cx="6095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elemento a recorrer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756A81-A21F-4ED9-9AC0-8D08EE6E013A}"/>
              </a:ext>
            </a:extLst>
          </p:cNvPr>
          <p:cNvSpPr txBox="1"/>
          <p:nvPr/>
        </p:nvSpPr>
        <p:spPr>
          <a:xfrm>
            <a:off x="900273" y="4724312"/>
            <a:ext cx="3825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#Ejecuta el print dos veces</a:t>
            </a:r>
          </a:p>
          <a:p>
            <a:endParaRPr lang="es-ES" b="0" i="1" dirty="0">
              <a:solidFill>
                <a:srgbClr val="BB9AF7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       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Hola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8434" name="Picture 2" descr="Los bucles for | DIWO">
            <a:extLst>
              <a:ext uri="{FF2B5EF4-FFF2-40B4-BE49-F238E27FC236}">
                <a16:creationId xmlns:a16="http://schemas.microsoft.com/office/drawing/2014/main" id="{B95659D3-E8B2-44AC-ABB2-D11BA894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7" y="548490"/>
            <a:ext cx="6402941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2">
            <a:extLst>
              <a:ext uri="{FF2B5EF4-FFF2-40B4-BE49-F238E27FC236}">
                <a16:creationId xmlns:a16="http://schemas.microsoft.com/office/drawing/2014/main" id="{75C2EE9E-0AE4-FCB6-1147-B2A7691793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27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057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While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bucle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ejecuta un fragmento de código mientras se cumpla una condición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28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1" y="691255"/>
            <a:ext cx="517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Es un bucle indeterminado, ya que no sabemos cuántas veces se va a ejecutar.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F29A1-49AC-49EC-BAB5-C9A64FAD5903}"/>
              </a:ext>
            </a:extLst>
          </p:cNvPr>
          <p:cNvSpPr txBox="1"/>
          <p:nvPr/>
        </p:nvSpPr>
        <p:spPr>
          <a:xfrm>
            <a:off x="6519251" y="2102234"/>
            <a:ext cx="3087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condición: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cuerpo del bucle.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19250" y="3939138"/>
            <a:ext cx="5174568" cy="16671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E7C21F-B32C-44EF-9D06-F32F4A3A906D}"/>
              </a:ext>
            </a:extLst>
          </p:cNvPr>
          <p:cNvSpPr txBox="1"/>
          <p:nvPr/>
        </p:nvSpPr>
        <p:spPr>
          <a:xfrm>
            <a:off x="6519250" y="1467982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Sintaxis: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19250" y="3174530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67D4CC-04CF-41F5-97E3-C185009F0450}"/>
              </a:ext>
            </a:extLst>
          </p:cNvPr>
          <p:cNvSpPr txBox="1"/>
          <p:nvPr/>
        </p:nvSpPr>
        <p:spPr>
          <a:xfrm>
            <a:off x="7254839" y="4115714"/>
            <a:ext cx="3471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edad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Tienes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"+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001F2A-2FE9-485C-8B46-5081C224D1B1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2CB95A1-7D7A-4BBC-8456-B70B1EB89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7" name="Picture 3" descr="El bucle while y el pulsador | DIWO">
            <a:extLst>
              <a:ext uri="{FF2B5EF4-FFF2-40B4-BE49-F238E27FC236}">
                <a16:creationId xmlns:a16="http://schemas.microsoft.com/office/drawing/2014/main" id="{F9208948-69C5-4678-9509-57922BCB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-1"/>
            <a:ext cx="5470503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2713444A-1CC7-D8E9-7DBD-95730E06770C}"/>
              </a:ext>
            </a:extLst>
          </p:cNvPr>
          <p:cNvSpPr txBox="1">
            <a:spLocks/>
          </p:cNvSpPr>
          <p:nvPr/>
        </p:nvSpPr>
        <p:spPr>
          <a:xfrm>
            <a:off x="11744265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28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73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29</a:t>
            </a:fld>
            <a:endParaRPr lang="es-ES" noProof="0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A4F72D3-DEDE-4FA8-BC24-AFB1C9DE5A57}"/>
              </a:ext>
            </a:extLst>
          </p:cNvPr>
          <p:cNvSpPr/>
          <p:nvPr/>
        </p:nvSpPr>
        <p:spPr>
          <a:xfrm>
            <a:off x="5275779" y="53254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frase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258C717C-59B5-4F05-84F5-2C1A3C2C53BC}"/>
              </a:ext>
            </a:extLst>
          </p:cNvPr>
          <p:cNvSpPr/>
          <p:nvPr/>
        </p:nvSpPr>
        <p:spPr>
          <a:xfrm>
            <a:off x="6118259" y="1398999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7A9E3C4-BD54-4EAA-9043-C72CBF2EEC25}"/>
              </a:ext>
            </a:extLst>
          </p:cNvPr>
          <p:cNvSpPr/>
          <p:nvPr/>
        </p:nvSpPr>
        <p:spPr>
          <a:xfrm>
            <a:off x="5275777" y="203428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numero de repeticiones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C377B879-09D7-454D-BD3C-092A30EBF3C0}"/>
              </a:ext>
            </a:extLst>
          </p:cNvPr>
          <p:cNvSpPr/>
          <p:nvPr/>
        </p:nvSpPr>
        <p:spPr>
          <a:xfrm>
            <a:off x="6118257" y="289817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0F19882-F711-40F2-B118-8B71C8274DC0}"/>
              </a:ext>
            </a:extLst>
          </p:cNvPr>
          <p:cNvSpPr/>
          <p:nvPr/>
        </p:nvSpPr>
        <p:spPr>
          <a:xfrm>
            <a:off x="5275777" y="353088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F1BC95FA-A807-4512-B98D-7D90C4EC351B}"/>
              </a:ext>
            </a:extLst>
          </p:cNvPr>
          <p:cNvSpPr/>
          <p:nvPr/>
        </p:nvSpPr>
        <p:spPr>
          <a:xfrm>
            <a:off x="6123390" y="4394772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8951324-146D-44D6-B632-6769DCE5DB1A}"/>
              </a:ext>
            </a:extLst>
          </p:cNvPr>
          <p:cNvSpPr/>
          <p:nvPr/>
        </p:nvSpPr>
        <p:spPr>
          <a:xfrm>
            <a:off x="5275777" y="502663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Fin del programa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F4EEDCC-C54E-4EEA-9D12-E10C4A996FF0}"/>
              </a:ext>
            </a:extLst>
          </p:cNvPr>
          <p:cNvSpPr txBox="1"/>
          <p:nvPr/>
        </p:nvSpPr>
        <p:spPr>
          <a:xfrm>
            <a:off x="5569231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B96ED9-CF70-4F45-8374-F4E2BE66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93" y="3571686"/>
            <a:ext cx="731150" cy="59649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A33050C-2FEF-41BA-AC8E-502EB4A92B3E}"/>
              </a:ext>
            </a:extLst>
          </p:cNvPr>
          <p:cNvSpPr txBox="1"/>
          <p:nvPr/>
        </p:nvSpPr>
        <p:spPr>
          <a:xfrm>
            <a:off x="9065869" y="2712379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B22E8F-6AB3-4D42-B42E-6EE5C7F6DC75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3BCAADA-C83B-48E9-8C23-44BF0A0645A6}"/>
              </a:ext>
            </a:extLst>
          </p:cNvPr>
          <p:cNvSpPr txBox="1"/>
          <p:nvPr/>
        </p:nvSpPr>
        <p:spPr>
          <a:xfrm>
            <a:off x="9065869" y="3121633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925D23F-64D0-4E21-A615-02BC749F4414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3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5100354-2F1B-48F8-A0FB-0FA991EF1FB9}"/>
              </a:ext>
            </a:extLst>
          </p:cNvPr>
          <p:cNvSpPr txBox="1"/>
          <p:nvPr/>
        </p:nvSpPr>
        <p:spPr>
          <a:xfrm>
            <a:off x="9065869" y="3557681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</p:spTree>
    <p:extLst>
      <p:ext uri="{BB962C8B-B14F-4D97-AF65-F5344CB8AC3E}">
        <p14:creationId xmlns:p14="http://schemas.microsoft.com/office/powerpoint/2010/main" val="21130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5" grpId="1"/>
      <p:bldP spid="36" grpId="0"/>
      <p:bldP spid="37" grpId="0"/>
      <p:bldP spid="37" grpId="1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83C6A43-45A7-472D-A8BB-E42B83DC59F3}"/>
              </a:ext>
            </a:extLst>
          </p:cNvPr>
          <p:cNvGraphicFramePr/>
          <p:nvPr/>
        </p:nvGraphicFramePr>
        <p:xfrm>
          <a:off x="6096000" y="451209"/>
          <a:ext cx="5885120" cy="4192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Variable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1010078"/>
          </a:xfrm>
        </p:spPr>
        <p:txBody>
          <a:bodyPr rtlCol="0"/>
          <a:lstStyle/>
          <a:p>
            <a:pPr rtl="0"/>
            <a:r>
              <a:rPr lang="es-ES" dirty="0"/>
              <a:t>Espacio en la memoria donde se guardará un dato que podrá cambiar a lo largo de la ejecución del programa.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204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-int</a:t>
            </a:r>
          </a:p>
          <a:p>
            <a:pPr rtl="0"/>
            <a:r>
              <a:rPr lang="es-ES" dirty="0"/>
              <a:t>   -float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6568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Booleans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8109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-True</a:t>
            </a:r>
          </a:p>
          <a:p>
            <a:pPr rtl="0"/>
            <a:r>
              <a:rPr lang="es-ES" dirty="0"/>
              <a:t>  -False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5149" y="1596690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5149" y="1596690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53994" y="1596691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994" y="1596691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21074" y="1647171"/>
              <a:ext cx="1125958" cy="115921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25958" cy="1159218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34684" ay="-488092" az="-2324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1074" y="1647171"/>
                <a:ext cx="1125958" cy="1159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402042" y="1441565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1402042" y="1441565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2901683" y="1433556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2901683" y="1433556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380529" y="1440587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4380529" y="1440587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146612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</a:t>
            </a:r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2775969" y="3188356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miString</a:t>
            </a:r>
          </a:p>
        </p:txBody>
      </p:sp>
      <p:sp>
        <p:nvSpPr>
          <p:cNvPr id="38" name="Marcador de contenido 1">
            <a:extLst>
              <a:ext uri="{FF2B5EF4-FFF2-40B4-BE49-F238E27FC236}">
                <a16:creationId xmlns:a16="http://schemas.microsoft.com/office/drawing/2014/main" id="{6BAAEAB5-118C-4313-9780-C127E6A54E54}"/>
              </a:ext>
            </a:extLst>
          </p:cNvPr>
          <p:cNvSpPr txBox="1">
            <a:spLocks/>
          </p:cNvSpPr>
          <p:nvPr/>
        </p:nvSpPr>
        <p:spPr bwMode="gray">
          <a:xfrm>
            <a:off x="4254815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miBolean</a:t>
            </a:r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276330" y="81817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2872751" y="81229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Texto</a:t>
            </a:r>
          </a:p>
        </p:txBody>
      </p:sp>
      <p:sp>
        <p:nvSpPr>
          <p:cNvPr id="41" name="Marcador de contenido 1">
            <a:extLst>
              <a:ext uri="{FF2B5EF4-FFF2-40B4-BE49-F238E27FC236}">
                <a16:creationId xmlns:a16="http://schemas.microsoft.com/office/drawing/2014/main" id="{91C3140B-D0EB-4C64-BE51-9D0A15C32097}"/>
              </a:ext>
            </a:extLst>
          </p:cNvPr>
          <p:cNvSpPr txBox="1">
            <a:spLocks/>
          </p:cNvSpPr>
          <p:nvPr/>
        </p:nvSpPr>
        <p:spPr bwMode="gray">
          <a:xfrm>
            <a:off x="4448380" y="82611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True</a:t>
            </a:r>
          </a:p>
        </p:txBody>
      </p:sp>
      <p:sp>
        <p:nvSpPr>
          <p:cNvPr id="42" name="Título 4">
            <a:extLst>
              <a:ext uri="{FF2B5EF4-FFF2-40B4-BE49-F238E27FC236}">
                <a16:creationId xmlns:a16="http://schemas.microsoft.com/office/drawing/2014/main" id="{7F68FC6B-00BC-4C43-B035-D0482BE37D58}"/>
              </a:ext>
            </a:extLst>
          </p:cNvPr>
          <p:cNvSpPr txBox="1">
            <a:spLocks/>
          </p:cNvSpPr>
          <p:nvPr/>
        </p:nvSpPr>
        <p:spPr bwMode="ltGray">
          <a:xfrm>
            <a:off x="7598788" y="355074"/>
            <a:ext cx="3440921" cy="5644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Tipos Básicos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Módulos en Python y cómo crearlos | Altruistas Org | Ocio Las Palmas de  Gran Canaria">
            <a:extLst>
              <a:ext uri="{FF2B5EF4-FFF2-40B4-BE49-F238E27FC236}">
                <a16:creationId xmlns:a16="http://schemas.microsoft.com/office/drawing/2014/main" id="{E5E42428-0948-465B-AD23-D91CE4DA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Reutilización de código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30</a:t>
            </a:fld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774333E-61BA-41CF-B735-1DC1DACED4C8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31</a:t>
            </a:fld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</p:spTree>
    <p:extLst>
      <p:ext uri="{BB962C8B-B14F-4D97-AF65-F5344CB8AC3E}">
        <p14:creationId xmlns:p14="http://schemas.microsoft.com/office/powerpoint/2010/main" val="21659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/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426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33</a:t>
            </a:fld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A4A04-0ECA-4657-B133-A79F52DCD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297" y="2066855"/>
            <a:ext cx="5445405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34</a:t>
            </a:fld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ECD866E-17DB-435D-8532-CB00C146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221" y="2019326"/>
            <a:ext cx="4197566" cy="32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35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5EC67AA-969D-4FC2-8E57-C45C80E6BA4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Definición de una función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650D47-8B47-4F4E-9F4D-F71933909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255" y="1642970"/>
            <a:ext cx="4667490" cy="3572059"/>
          </a:xfrm>
          <a:prstGeom prst="rect">
            <a:avLst/>
          </a:prstGeom>
        </p:spPr>
      </p:pic>
      <p:pic>
        <p:nvPicPr>
          <p:cNvPr id="2050" name="Picture 2" descr="Vision | Jofemar">
            <a:extLst>
              <a:ext uri="{FF2B5EF4-FFF2-40B4-BE49-F238E27FC236}">
                <a16:creationId xmlns:a16="http://schemas.microsoft.com/office/drawing/2014/main" id="{92A68E06-ECB5-4CB9-9CC0-EE702841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9" y="-1"/>
            <a:ext cx="3675063" cy="63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4AD6FCCC-9E7F-4974-851B-7009731673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45" b="5945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112243" y="210619"/>
            <a:ext cx="8042648" cy="814187"/>
          </a:xfrm>
        </p:spPr>
        <p:txBody>
          <a:bodyPr rtlCol="0"/>
          <a:lstStyle/>
          <a:p>
            <a:pPr rtl="0"/>
            <a:r>
              <a:rPr lang="es-ES" dirty="0"/>
              <a:t>FUNCIONES PREDEFINIDAS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168750" y="1142143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Python dispone de un ingente número de funciones predefinidas listas para que las usemos con nuestros objetos.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36</a:t>
            </a:fld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4EDEFEC-24C0-40AA-AB8C-E4237237721F}"/>
              </a:ext>
            </a:extLst>
          </p:cNvPr>
          <p:cNvGraphicFramePr>
            <a:graphicFrameLocks noGrp="1"/>
          </p:cNvGraphicFramePr>
          <p:nvPr/>
        </p:nvGraphicFramePr>
        <p:xfrm>
          <a:off x="1359737" y="2457310"/>
          <a:ext cx="10075400" cy="3578246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518850">
                  <a:extLst>
                    <a:ext uri="{9D8B030D-6E8A-4147-A177-3AD203B41FA5}">
                      <a16:colId xmlns:a16="http://schemas.microsoft.com/office/drawing/2014/main" val="31248894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2964123818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17091165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637061996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Función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Utilidad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Ejemplo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Resultado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15693008"/>
                  </a:ext>
                </a:extLst>
              </a:tr>
              <a:tr h="17723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1199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list()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Crea una lista a partir de un elemento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x = range (5)</a:t>
                      </a:r>
                      <a:endParaRPr lang="es-ES" sz="11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>
                          <a:effectLst/>
                        </a:rPr>
                        <a:t>print (list(x))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[0, 1, 2, 3, 4]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12704682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tuple()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Crea o convierte en una tupla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print(tuple(x))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(0, 1, 2, 3, 4)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400902719"/>
                  </a:ext>
                </a:extLst>
              </a:tr>
              <a:tr h="4670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open()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Abre, crea, edita un elemento (archivo)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>
                          <a:effectLst/>
                        </a:rPr>
                        <a:t>with open(«Ejercicios/Ejercicio.py», «w») as variables:</a:t>
                      </a:r>
                      <a:br>
                        <a:rPr lang="es-ES" sz="1000" dirty="0">
                          <a:effectLst/>
                        </a:rPr>
                      </a:br>
                      <a:r>
                        <a:rPr lang="es-ES" sz="1000" dirty="0">
                          <a:effectLst/>
                        </a:rPr>
                        <a:t>variables.writelines(«Eje»)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Crea el archivo «Ejercicio.py»</a:t>
                      </a:r>
                      <a:endParaRPr lang="es-ES" sz="11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con el contenido «Eje»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091023070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ord()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Devuelve el valor ASCII de una cadena o carácter.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>
                          <a:effectLst/>
                        </a:rPr>
                        <a:t>print(ord(‘A’))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65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65956178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round()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Redondea después de la coma de un decimal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>
                          <a:effectLst/>
                        </a:rPr>
                        <a:t>print (round(12.723))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13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41464871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type()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Devuelve el tipo de un elemento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type(x)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&lt;class ‘range’&gt;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2505712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input()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Permite la entrada de datos al usuario en Python 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>
                          <a:effectLst/>
                        </a:rPr>
                        <a:t>y = int(input(«Ingrese el número»))</a:t>
                      </a:r>
                      <a:endParaRPr lang="es-ES" sz="8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print (y)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74904578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FF9AB020-0FDF-483F-B239-2205B44CAF4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52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0EE6708-086B-4D01-90C3-79CBBE887393}"/>
              </a:ext>
            </a:extLst>
          </p:cNvPr>
          <p:cNvSpPr/>
          <p:nvPr/>
        </p:nvSpPr>
        <p:spPr>
          <a:xfrm>
            <a:off x="389571" y="5797774"/>
            <a:ext cx="2449090" cy="4836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26AB313-36C6-45D8-943F-171FA33DE6C2}"/>
              </a:ext>
            </a:extLst>
          </p:cNvPr>
          <p:cNvSpPr/>
          <p:nvPr/>
        </p:nvSpPr>
        <p:spPr>
          <a:xfrm>
            <a:off x="389571" y="4001775"/>
            <a:ext cx="4789597" cy="9365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Funciones sin parámetros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loque de código que sólo se ejecuta cuando se llama.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44820" y="1550319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317859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544820" y="2086337"/>
            <a:ext cx="4634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>
                <a:solidFill>
                  <a:srgbClr val="BB9AF7"/>
                </a:solidFill>
                <a:latin typeface="Consolas" panose="020B0609020204030204" pitchFamily="49" charset="0"/>
              </a:rPr>
              <a:t>d</a:t>
            </a:r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ef </a:t>
            </a:r>
            <a:r>
              <a:rPr lang="es-ES" b="0" i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nombre_función()</a:t>
            </a:r>
          </a:p>
          <a:p>
            <a:r>
              <a:rPr lang="es-ES" i="1" dirty="0">
                <a:solidFill>
                  <a:srgbClr val="00B0F0"/>
                </a:solidFill>
                <a:latin typeface="Consolas" panose="020B0609020204030204" pitchFamily="49" charset="0"/>
              </a:rPr>
              <a:t>	instrucciones de la función</a:t>
            </a: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	return 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EB13A4-A4C5-4DD0-A6B0-F905C53C3248}"/>
              </a:ext>
            </a:extLst>
          </p:cNvPr>
          <p:cNvSpPr txBox="1"/>
          <p:nvPr/>
        </p:nvSpPr>
        <p:spPr>
          <a:xfrm>
            <a:off x="427662" y="4151228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():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9ECE6A"/>
                </a:solidFill>
                <a:latin typeface="Consolas" panose="020B0609020204030204" pitchFamily="49" charset="0"/>
              </a:rPr>
              <a:t>Ej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ecutando la función.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569A8B-3478-4FBF-94FC-17D20CC506FE}"/>
              </a:ext>
            </a:extLst>
          </p:cNvPr>
          <p:cNvSpPr txBox="1"/>
          <p:nvPr/>
        </p:nvSpPr>
        <p:spPr>
          <a:xfrm>
            <a:off x="544820" y="360458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Definimos la función: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CB6FDB-248D-4B4E-B125-EE4E9BA5487F}"/>
              </a:ext>
            </a:extLst>
          </p:cNvPr>
          <p:cNvSpPr txBox="1"/>
          <p:nvPr/>
        </p:nvSpPr>
        <p:spPr>
          <a:xfrm>
            <a:off x="515997" y="5019488"/>
            <a:ext cx="4536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otra parte de mi código, llamamos a la función para que se ejecute: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BA307C-56A7-4EDF-BBE7-E28368AC9FD5}"/>
              </a:ext>
            </a:extLst>
          </p:cNvPr>
          <p:cNvSpPr txBox="1"/>
          <p:nvPr/>
        </p:nvSpPr>
        <p:spPr>
          <a:xfrm>
            <a:off x="544820" y="5815368"/>
            <a:ext cx="201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86D29E-2B43-4338-A911-55C7C755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87" y="842586"/>
            <a:ext cx="6412786" cy="2871627"/>
          </a:xfrm>
          <a:prstGeom prst="rect">
            <a:avLst/>
          </a:prstGeom>
        </p:spPr>
      </p:pic>
      <p:sp>
        <p:nvSpPr>
          <p:cNvPr id="2" name="Marcador de número de diapositiva 2">
            <a:extLst>
              <a:ext uri="{FF2B5EF4-FFF2-40B4-BE49-F238E27FC236}">
                <a16:creationId xmlns:a16="http://schemas.microsoft.com/office/drawing/2014/main" id="{38ED8246-D780-E5EE-D05D-B97B26B348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37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08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Funciones con parámetros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La información se puede pasar a funciones como parámetro.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38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2" y="241668"/>
            <a:ext cx="5174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Los parámetros se especifican después del nombre de la función, dentro de los paréntesis. Puede agregar tantos parámetros como desee, simplemente sepárelos con una coma.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00888" y="3139879"/>
            <a:ext cx="5174568" cy="12572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00889" y="2583014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Ejemplo, declaramos la función: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9D605B-7E6E-48C9-B1CC-B209F76DCD58}"/>
              </a:ext>
            </a:extLst>
          </p:cNvPr>
          <p:cNvSpPr txBox="1"/>
          <p:nvPr/>
        </p:nvSpPr>
        <p:spPr>
          <a:xfrm>
            <a:off x="7215931" y="3407155"/>
            <a:ext cx="438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num2)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8032E6-5FFB-49CF-AB4D-A9298CDCEA41}"/>
              </a:ext>
            </a:extLst>
          </p:cNvPr>
          <p:cNvSpPr txBox="1"/>
          <p:nvPr/>
        </p:nvSpPr>
        <p:spPr>
          <a:xfrm>
            <a:off x="6500889" y="4749593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Llamada a la función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EE20D45-CA01-4960-B883-ADD8E72D22A4}"/>
              </a:ext>
            </a:extLst>
          </p:cNvPr>
          <p:cNvSpPr/>
          <p:nvPr/>
        </p:nvSpPr>
        <p:spPr>
          <a:xfrm>
            <a:off x="6519252" y="5324475"/>
            <a:ext cx="5156204" cy="8309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B9EC2AF-D746-470B-813D-940D582C7927}"/>
              </a:ext>
            </a:extLst>
          </p:cNvPr>
          <p:cNvSpPr txBox="1"/>
          <p:nvPr/>
        </p:nvSpPr>
        <p:spPr>
          <a:xfrm>
            <a:off x="7215931" y="5569815"/>
            <a:ext cx="3389187" cy="3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FABEEC-E28F-4125-99BF-DBA85BE4369A}"/>
              </a:ext>
            </a:extLst>
          </p:cNvPr>
          <p:cNvSpPr txBox="1"/>
          <p:nvPr/>
        </p:nvSpPr>
        <p:spPr>
          <a:xfrm>
            <a:off x="6500888" y="1715668"/>
            <a:ext cx="517456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Los parámetros de una función no tienen que ser del mismo tipo.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15435AA-F124-49C6-9130-63C9DCD0B62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47BE1F-983D-4E9D-8775-40921A21F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7" y="329416"/>
            <a:ext cx="4876800" cy="2952750"/>
          </a:xfrm>
          <a:prstGeom prst="rect">
            <a:avLst/>
          </a:prstGeom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096A94FC-EE40-1AC1-65C6-99BD6051A63F}"/>
              </a:ext>
            </a:extLst>
          </p:cNvPr>
          <p:cNvSpPr txBox="1">
            <a:spLocks/>
          </p:cNvSpPr>
          <p:nvPr/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s-ES" noProof="1" smtClean="0"/>
              <a:pPr/>
              <a:t>38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56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22171" y="3021906"/>
            <a:ext cx="3660103" cy="2243599"/>
          </a:xfrm>
        </p:spPr>
        <p:txBody>
          <a:bodyPr rtlCol="0"/>
          <a:lstStyle/>
          <a:p>
            <a:pPr rtl="0"/>
            <a:r>
              <a:rPr lang="es-ES" dirty="0"/>
              <a:t>ÁMBITO DE UNA VARIABLE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819429" y="5513798"/>
            <a:ext cx="37628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39</a:t>
            </a:fld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9A96FBB-45A4-4A2E-B5A0-FA0D80541B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11" y="288316"/>
            <a:ext cx="6542301" cy="4749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A6BDF293-DC18-4311-9B4B-DCA037E700C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12FCC67-FCA6-4E50-8AFC-25AA48A0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52" y="288316"/>
            <a:ext cx="3565789" cy="2044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71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Declaración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912472"/>
          </a:xfrm>
        </p:spPr>
        <p:txBody>
          <a:bodyPr rtlCol="0"/>
          <a:lstStyle/>
          <a:p>
            <a:pPr rtl="0"/>
            <a:r>
              <a:rPr lang="es-ES" noProof="1"/>
              <a:t>Para saber el tipo de una variable:</a:t>
            </a:r>
          </a:p>
          <a:p>
            <a:r>
              <a:rPr lang="es-E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print(type(entero)) </a:t>
            </a:r>
          </a:p>
          <a:p>
            <a:pPr rtl="0"/>
            <a:endParaRPr lang="es-ES" noProof="1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4621" y="844292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n_edad = 47 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80623" y="1382656"/>
            <a:ext cx="1548000" cy="0"/>
          </a:xfrm>
          <a:prstGeom prst="line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01912" y="1776486"/>
            <a:ext cx="2705417" cy="359982"/>
          </a:xfrm>
        </p:spPr>
        <p:txBody>
          <a:bodyPr rtlCol="0"/>
          <a:lstStyle/>
          <a:p>
            <a:pPr rtl="0"/>
            <a:r>
              <a:rPr lang="es-ES" noProof="1"/>
              <a:t>MICONSTANTE = 3.1416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180623" y="2426033"/>
            <a:ext cx="15480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909" y="2834972"/>
            <a:ext cx="2668178" cy="31350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s_miTexto1 = </a:t>
            </a:r>
            <a:r>
              <a:rPr lang="es-ES" noProof="1"/>
              <a:t>'</a:t>
            </a:r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Hola mundo'</a:t>
            </a:r>
          </a:p>
        </p:txBody>
      </p:sp>
      <p:cxnSp>
        <p:nvCxnSpPr>
          <p:cNvPr id="28" name="Conector recto 27" title="Línea divisoria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8180623" y="3515849"/>
            <a:ext cx="154800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8574" y="5051872"/>
            <a:ext cx="2186572" cy="313501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b_miBoolean = True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17862" y="5786232"/>
            <a:ext cx="15480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4</a:t>
            </a:fld>
            <a:endParaRPr lang="es-ES" noProof="1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551F0C65-8A9F-47BF-9236-6EF6CFD2876C}"/>
              </a:ext>
            </a:extLst>
          </p:cNvPr>
          <p:cNvSpPr txBox="1">
            <a:spLocks/>
          </p:cNvSpPr>
          <p:nvPr/>
        </p:nvSpPr>
        <p:spPr>
          <a:xfrm>
            <a:off x="7657771" y="3885744"/>
            <a:ext cx="2668178" cy="313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s_miTexto2 = '365'</a:t>
            </a:r>
          </a:p>
        </p:txBody>
      </p:sp>
      <p:cxnSp>
        <p:nvCxnSpPr>
          <p:cNvPr id="36" name="Conector recto 35" title="Línea divisoria">
            <a:extLst>
              <a:ext uri="{FF2B5EF4-FFF2-40B4-BE49-F238E27FC236}">
                <a16:creationId xmlns:a16="http://schemas.microsoft.com/office/drawing/2014/main" id="{659D3015-A129-4203-8FFF-A6EB5DB25B53}"/>
              </a:ext>
            </a:extLst>
          </p:cNvPr>
          <p:cNvCxnSpPr>
            <a:cxnSpLocks/>
          </p:cNvCxnSpPr>
          <p:nvPr/>
        </p:nvCxnSpPr>
        <p:spPr>
          <a:xfrm>
            <a:off x="8217862" y="4559206"/>
            <a:ext cx="15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7CE224F9-B72F-4809-8B5C-8E7D772332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728" y="305765"/>
          <a:ext cx="4948017" cy="400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31920" imgH="838080" progId="">
                  <p:embed/>
                </p:oleObj>
              </mc:Choice>
              <mc:Fallback>
                <p:oleObj r:id="rId3" imgW="1231920" imgH="838080" progId="">
                  <p:embed/>
                  <p:pic>
                    <p:nvPicPr>
                      <p:cNvPr id="37" name="Objeto 36">
                        <a:extLst>
                          <a:ext uri="{FF2B5EF4-FFF2-40B4-BE49-F238E27FC236}">
                            <a16:creationId xmlns:a16="http://schemas.microsoft.com/office/drawing/2014/main" id="{7CE224F9-B72F-4809-8B5C-8E7D77233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728" y="305765"/>
                        <a:ext cx="4948017" cy="400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ángulo 39">
            <a:extLst>
              <a:ext uri="{FF2B5EF4-FFF2-40B4-BE49-F238E27FC236}">
                <a16:creationId xmlns:a16="http://schemas.microsoft.com/office/drawing/2014/main" id="{64ABF127-6CA7-4EAB-B3F4-057B34681B4E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FORZADO DE TIPOS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315200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Si deseamos forzar el tipo de datos podemos usar las siguientes funciones: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5</a:t>
            </a:fld>
            <a:endParaRPr lang="es-ES" dirty="0"/>
          </a:p>
        </p:txBody>
      </p:sp>
      <p:graphicFrame>
        <p:nvGraphicFramePr>
          <p:cNvPr id="18" name="Tabla 15">
            <a:extLst>
              <a:ext uri="{FF2B5EF4-FFF2-40B4-BE49-F238E27FC236}">
                <a16:creationId xmlns:a16="http://schemas.microsoft.com/office/drawing/2014/main" id="{6BF44C28-F4D5-48B7-B7FC-D4A97C8C8B68}"/>
              </a:ext>
            </a:extLst>
          </p:cNvPr>
          <p:cNvGraphicFramePr>
            <a:graphicFrameLocks noGrp="1"/>
          </p:cNvGraphicFramePr>
          <p:nvPr/>
        </p:nvGraphicFramePr>
        <p:xfrm>
          <a:off x="4373587" y="2152912"/>
          <a:ext cx="7153097" cy="3708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738671">
                  <a:extLst>
                    <a:ext uri="{9D8B030D-6E8A-4147-A177-3AD203B41FA5}">
                      <a16:colId xmlns:a16="http://schemas.microsoft.com/office/drawing/2014/main" val="3418350483"/>
                    </a:ext>
                  </a:extLst>
                </a:gridCol>
                <a:gridCol w="2414426">
                  <a:extLst>
                    <a:ext uri="{9D8B030D-6E8A-4147-A177-3AD203B41FA5}">
                      <a16:colId xmlns:a16="http://schemas.microsoft.com/office/drawing/2014/main" val="108508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Tipo de dato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x = </a:t>
                      </a:r>
                      <a:r>
                        <a:rPr lang="es-ES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("Hello World")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6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(20.5)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(("apple", "banana", "cherry"))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07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(("apple", "banana", "cherry"))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46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(name="John", age=36)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68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(("apple", "banana", "cherry"))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24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4711335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CBE083F7-09D7-4D0E-8620-F1E56D65DDC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0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658103" y="4567233"/>
            <a:ext cx="5749483" cy="757244"/>
          </a:xfrm>
        </p:spPr>
        <p:txBody>
          <a:bodyPr rtlCol="0"/>
          <a:lstStyle/>
          <a:p>
            <a:pPr rtl="0"/>
            <a:r>
              <a:rPr lang="es-ES" noProof="1"/>
              <a:t>CASTING. </a:t>
            </a:r>
            <a:r>
              <a:rPr lang="es-ES" sz="2000" noProof="1"/>
              <a:t>Reconversión de tipos.</a:t>
            </a:r>
            <a:endParaRPr lang="es-ES" noProof="1"/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822929" cy="1119943"/>
          </a:xfrm>
        </p:spPr>
        <p:txBody>
          <a:bodyPr rtlCol="0"/>
          <a:lstStyle/>
          <a:p>
            <a:pPr marL="0" indent="0">
              <a:buNone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Podemos convertir de un tipo a otro con los métodos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: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, 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float()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y 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FF8AEB-1764-49BA-9B25-4215F9853D8C}"/>
              </a:ext>
            </a:extLst>
          </p:cNvPr>
          <p:cNvSpPr txBox="1"/>
          <p:nvPr/>
        </p:nvSpPr>
        <p:spPr>
          <a:xfrm>
            <a:off x="596703" y="524880"/>
            <a:ext cx="4550167" cy="525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Enteros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2.8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"4.2"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w Valdrá 4.2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strings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"s1"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's1'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'2'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3.0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'3.0'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FE6B094-4962-4A86-8315-E7CC3BAB8B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 descr="Cómo cambiar el nombre de una columna en una base de datos MySQL">
            <a:extLst>
              <a:ext uri="{FF2B5EF4-FFF2-40B4-BE49-F238E27FC236}">
                <a16:creationId xmlns:a16="http://schemas.microsoft.com/office/drawing/2014/main" id="{76FB7C82-69C4-416E-BFF5-D7AD9D7B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-1"/>
            <a:ext cx="6406950" cy="37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COMENTARIOS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477231"/>
          </a:xfrm>
        </p:spPr>
        <p:txBody>
          <a:bodyPr rtlCol="0"/>
          <a:lstStyle/>
          <a:p>
            <a:pPr rtl="0"/>
            <a:r>
              <a:rPr lang="es-ES" sz="2400" dirty="0"/>
              <a:t>Comentarios de una línea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34" y="2395937"/>
            <a:ext cx="3009843" cy="306167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400" dirty="0">
                <a:solidFill>
                  <a:srgbClr val="002060"/>
                </a:solidFill>
              </a:rPr>
              <a:t>#Esto es un comentario de una línea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FA031A4-ABEA-4152-88C8-334F8B363A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6718"/>
          <a:stretch>
            <a:fillRect/>
          </a:stretch>
        </p:blipFill>
        <p:spPr/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25517BD-E75B-43D8-9B4C-758CD0E84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7313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9D03594-7E51-4A89-80AE-4535B2C4D218}"/>
              </a:ext>
            </a:extLst>
          </p:cNvPr>
          <p:cNvSpPr txBox="1">
            <a:spLocks/>
          </p:cNvSpPr>
          <p:nvPr/>
        </p:nvSpPr>
        <p:spPr>
          <a:xfrm>
            <a:off x="547913" y="3816626"/>
            <a:ext cx="3009843" cy="908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"""Y este es un comentario 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de varias líneas"""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0B2D0A8A-96F5-42D6-B168-0C6B260F4A9F}"/>
              </a:ext>
            </a:extLst>
          </p:cNvPr>
          <p:cNvSpPr txBox="1">
            <a:spLocks/>
          </p:cNvSpPr>
          <p:nvPr/>
        </p:nvSpPr>
        <p:spPr>
          <a:xfrm>
            <a:off x="431800" y="2966175"/>
            <a:ext cx="3975100" cy="4772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Comentarios de varias líneas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762F3D-0587-452B-BC3C-8ABA4629C8A0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7FA0561-6CA9-4C21-BB08-5F2B4232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3651455"/>
            <a:ext cx="4205225" cy="12979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14B4CE2-8E5F-4686-84C1-AA292718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0" y="3644168"/>
            <a:ext cx="6969018" cy="1297944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5777"/>
            <a:ext cx="11340000" cy="43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Entrada/Salida de datos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93280" y="2447637"/>
            <a:ext cx="4122920" cy="73580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dirty="0"/>
              <a:t>print()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830149" y="3925553"/>
            <a:ext cx="4113900" cy="1023846"/>
          </a:xfrm>
        </p:spPr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En esta ocasión hemos imprimido por pantalla este string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76830" y="2427966"/>
            <a:ext cx="4104437" cy="73574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dirty="0"/>
              <a:t>Input()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5031006" y="3911445"/>
            <a:ext cx="6882062" cy="985886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</a:pP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gs_nombreIntroducido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su nombre: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Bienvenido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, gs_nombreIntroducido)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4102" name="Picture 6" descr="Data Entry - MENA Alliances Group Inc.">
            <a:extLst>
              <a:ext uri="{FF2B5EF4-FFF2-40B4-BE49-F238E27FC236}">
                <a16:creationId xmlns:a16="http://schemas.microsoft.com/office/drawing/2014/main" id="{65A9B7F9-0D0B-4038-97DF-4A9E56C7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91" y="2248332"/>
            <a:ext cx="1123125" cy="109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Clean code: principios, ventajas y ejemplos - IONOS">
            <a:extLst>
              <a:ext uri="{FF2B5EF4-FFF2-40B4-BE49-F238E27FC236}">
                <a16:creationId xmlns:a16="http://schemas.microsoft.com/office/drawing/2014/main" id="{D6B28949-931A-446F-82DC-7E31FC8E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2" y="2248332"/>
            <a:ext cx="1102810" cy="11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0A7A0B60-BB66-4A53-A545-C867C646C59F}"/>
              </a:ext>
            </a:extLst>
          </p:cNvPr>
          <p:cNvCxnSpPr>
            <a:cxnSpLocks/>
          </p:cNvCxnSpPr>
          <p:nvPr/>
        </p:nvCxnSpPr>
        <p:spPr>
          <a:xfrm flipV="1">
            <a:off x="4793986" y="2612034"/>
            <a:ext cx="0" cy="2813317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69D3A8C4-5A79-43C9-988F-31183031C9EE}"/>
              </a:ext>
            </a:extLst>
          </p:cNvPr>
          <p:cNvSpPr txBox="1">
            <a:spLocks/>
          </p:cNvSpPr>
          <p:nvPr/>
        </p:nvSpPr>
        <p:spPr>
          <a:xfrm>
            <a:off x="5031006" y="5084123"/>
            <a:ext cx="6882062" cy="684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FF0000"/>
                </a:solidFill>
                <a:latin typeface="Consolas" panose="020B0609020204030204" pitchFamily="49" charset="0"/>
              </a:rPr>
              <a:t>Importante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: Todo lo introducido por input() será considerado como string, aunque sea un número.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4D61DE6-0812-4A53-B655-859A0421204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Objetos mutables e inmutables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572020"/>
            <a:ext cx="11339513" cy="360000"/>
          </a:xfrm>
        </p:spPr>
        <p:txBody>
          <a:bodyPr rtlCol="0">
            <a:normAutofit fontScale="62500" lnSpcReduction="20000"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Todos los objetos en Python se engloban en dos categorías: mutables o inmutables.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43" y="2238139"/>
            <a:ext cx="4934084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mutables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6443" y="2958139"/>
            <a:ext cx="4934084" cy="1479107"/>
          </a:xfrm>
        </p:spPr>
        <p:txBody>
          <a:bodyPr lIns="137160" rIns="137160" rtlCol="0">
            <a:normAutofit fontScale="92500" lnSpcReduction="20000"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mutables son las listas, los diccionarios y los sets.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7058" y="2238139"/>
            <a:ext cx="5289385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inmutables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77058" y="2958139"/>
            <a:ext cx="5289385" cy="1479107"/>
          </a:xfrm>
        </p:spPr>
        <p:txBody>
          <a:bodyPr lIns="137160" rIns="137160" rtlCol="0">
            <a:normAutofit fontScale="92500" lnSpcReduction="20000"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inmutables son los números, los strings y las tuplas.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E1F99AAD-0EE1-4C03-9E03-E4344E62B133}"/>
              </a:ext>
            </a:extLst>
          </p:cNvPr>
          <p:cNvSpPr txBox="1">
            <a:spLocks/>
          </p:cNvSpPr>
          <p:nvPr/>
        </p:nvSpPr>
        <p:spPr>
          <a:xfrm>
            <a:off x="420686" y="5111502"/>
            <a:ext cx="11339513" cy="1001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Los objetos mutables pueden ser cambiados en el mismo objeto, es lo que denomina modificación in-line, mientras que los inmutables no. Si cambiamos un objeto inmutable, lo que en realidad estamos haciendo es una copia de dicho objeto.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DEB01E-4EDA-4D7B-B6B7-0838F1220C4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75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2078</Words>
  <Application>Microsoft Office PowerPoint</Application>
  <PresentationFormat>Panorámica</PresentationFormat>
  <Paragraphs>469</Paragraphs>
  <Slides>39</Slides>
  <Notes>36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Onuava</vt:lpstr>
      <vt:lpstr>Source Sans Pro</vt:lpstr>
      <vt:lpstr>Tahoma</vt:lpstr>
      <vt:lpstr>Times New Roman</vt:lpstr>
      <vt:lpstr>Verdana</vt:lpstr>
      <vt:lpstr>Tema de Office</vt:lpstr>
      <vt:lpstr>Presentación de PowerPoint</vt:lpstr>
      <vt:lpstr>Páginas de referencia.</vt:lpstr>
      <vt:lpstr>Variable</vt:lpstr>
      <vt:lpstr>Declaración</vt:lpstr>
      <vt:lpstr>FORZADO DE TIPOS</vt:lpstr>
      <vt:lpstr>CASTING. Reconversión de tipos.</vt:lpstr>
      <vt:lpstr>COMENTARIOS</vt:lpstr>
      <vt:lpstr>Entrada/Salida de datos</vt:lpstr>
      <vt:lpstr>Objetos mutables e inmutables</vt:lpstr>
      <vt:lpstr>Cuando una variable apunta a otra</vt:lpstr>
      <vt:lpstr>Objeto inmutable</vt:lpstr>
      <vt:lpstr>Métodos de los strings</vt:lpstr>
      <vt:lpstr>Extraer caracteres</vt:lpstr>
      <vt:lpstr>Índices negativos</vt:lpstr>
      <vt:lpstr>Longitud de la cadena</vt:lpstr>
      <vt:lpstr>Presentación de PowerPoint</vt:lpstr>
      <vt:lpstr>Módulo o resto de la división</vt:lpstr>
      <vt:lpstr>Colecciones</vt:lpstr>
      <vt:lpstr>MODIFICADORES DEL FLUJO DE EJECUCIÓN</vt:lpstr>
      <vt:lpstr>FLUJO DE EJECUCIÓN LINEAL</vt:lpstr>
      <vt:lpstr>FLUJO DE EJECUCIÓN. CONDICIONALES.</vt:lpstr>
      <vt:lpstr>CONDICIONALES</vt:lpstr>
      <vt:lpstr>If…elif…else</vt:lpstr>
      <vt:lpstr>FLUJO DE EJECUCIÓN. CONDICIONALES.</vt:lpstr>
      <vt:lpstr>OPERADOR TERNARIO</vt:lpstr>
      <vt:lpstr>BUCLES</vt:lpstr>
      <vt:lpstr>for</vt:lpstr>
      <vt:lpstr>While</vt:lpstr>
      <vt:lpstr>FLUJO DE EJECUCIÓN. CONDICIONALES.</vt:lpstr>
      <vt:lpstr>FUNCIONES</vt:lpstr>
      <vt:lpstr>Funciones</vt:lpstr>
      <vt:lpstr>Presentación de PowerPoint</vt:lpstr>
      <vt:lpstr>Funciones</vt:lpstr>
      <vt:lpstr>Funciones</vt:lpstr>
      <vt:lpstr>Funciones</vt:lpstr>
      <vt:lpstr>FUNCIONES PREDEFINIDAS</vt:lpstr>
      <vt:lpstr>Funciones sin parámetros</vt:lpstr>
      <vt:lpstr>Funciones con parámetros</vt:lpstr>
      <vt:lpstr>ÁMBITO DE UNA VARIABLE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García Lupiáñez</dc:creator>
  <cp:lastModifiedBy>Angel García Lupiáñez</cp:lastModifiedBy>
  <cp:revision>1</cp:revision>
  <dcterms:created xsi:type="dcterms:W3CDTF">2023-07-20T12:30:05Z</dcterms:created>
  <dcterms:modified xsi:type="dcterms:W3CDTF">2023-07-20T12:32:01Z</dcterms:modified>
</cp:coreProperties>
</file>